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470" r:id="rId3"/>
    <p:sldId id="471" r:id="rId4"/>
    <p:sldId id="472" r:id="rId5"/>
    <p:sldId id="473" r:id="rId6"/>
    <p:sldId id="474" r:id="rId7"/>
    <p:sldId id="475" r:id="rId8"/>
    <p:sldId id="489" r:id="rId9"/>
    <p:sldId id="478" r:id="rId10"/>
    <p:sldId id="484" r:id="rId11"/>
    <p:sldId id="485" r:id="rId12"/>
    <p:sldId id="490" r:id="rId13"/>
    <p:sldId id="487" r:id="rId14"/>
    <p:sldId id="488" r:id="rId15"/>
    <p:sldId id="491" r:id="rId16"/>
  </p:sldIdLst>
  <p:sldSz cx="9144000" cy="6858000" type="screen4x3"/>
  <p:notesSz cx="7315200" cy="9601200"/>
  <p:defaultTex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9742"/>
    <a:srgbClr val="3F000B"/>
    <a:srgbClr val="FC0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576" autoAdjust="0"/>
  </p:normalViewPr>
  <p:slideViewPr>
    <p:cSldViewPr>
      <p:cViewPr varScale="1">
        <p:scale>
          <a:sx n="68" d="100"/>
          <a:sy n="68" d="100"/>
        </p:scale>
        <p:origin x="-1116" y="-90"/>
      </p:cViewPr>
      <p:guideLst>
        <p:guide orient="horz" pos="912"/>
        <p:guide pos="48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170238" cy="481013"/>
          </a:xfrm>
          <a:prstGeom prst="rect">
            <a:avLst/>
          </a:prstGeom>
          <a:noFill/>
          <a:ln w="9525">
            <a:noFill/>
            <a:miter lim="800000"/>
            <a:headEnd/>
            <a:tailEnd/>
          </a:ln>
          <a:effectLst/>
        </p:spPr>
        <p:txBody>
          <a:bodyPr vert="horz" wrap="square" lIns="19832" tIns="0" rIns="19832" bIns="0" numCol="1" anchor="t" anchorCtr="0" compatLnSpc="1">
            <a:prstTxWarp prst="textNoShape">
              <a:avLst/>
            </a:prstTxWarp>
          </a:bodyPr>
          <a:lstStyle>
            <a:lvl1pPr defTabSz="995363">
              <a:defRPr sz="1000" i="1"/>
            </a:lvl1pPr>
          </a:lstStyle>
          <a:p>
            <a:pPr>
              <a:defRPr/>
            </a:pPr>
            <a:endParaRPr lang="en-US"/>
          </a:p>
        </p:txBody>
      </p:sp>
      <p:sp>
        <p:nvSpPr>
          <p:cNvPr id="3075" name="Rectangle 3"/>
          <p:cNvSpPr>
            <a:spLocks noGrp="1" noChangeArrowheads="1"/>
          </p:cNvSpPr>
          <p:nvPr>
            <p:ph type="dt" sz="quarter" idx="1"/>
          </p:nvPr>
        </p:nvSpPr>
        <p:spPr bwMode="auto">
          <a:xfrm>
            <a:off x="4144963" y="-1588"/>
            <a:ext cx="3170237" cy="481013"/>
          </a:xfrm>
          <a:prstGeom prst="rect">
            <a:avLst/>
          </a:prstGeom>
          <a:noFill/>
          <a:ln w="9525">
            <a:noFill/>
            <a:miter lim="800000"/>
            <a:headEnd/>
            <a:tailEnd/>
          </a:ln>
          <a:effectLst/>
        </p:spPr>
        <p:txBody>
          <a:bodyPr vert="horz" wrap="square" lIns="19832" tIns="0" rIns="19832" bIns="0" numCol="1" anchor="t" anchorCtr="0" compatLnSpc="1">
            <a:prstTxWarp prst="textNoShape">
              <a:avLst/>
            </a:prstTxWarp>
          </a:bodyPr>
          <a:lstStyle>
            <a:lvl1pPr algn="r" defTabSz="995363">
              <a:defRPr sz="1000" i="1"/>
            </a:lvl1pPr>
          </a:lstStyle>
          <a:p>
            <a:pPr>
              <a:defRPr/>
            </a:pPr>
            <a:endParaRPr lang="en-US"/>
          </a:p>
        </p:txBody>
      </p:sp>
      <p:sp>
        <p:nvSpPr>
          <p:cNvPr id="3076" name="Rectangle 4"/>
          <p:cNvSpPr>
            <a:spLocks noGrp="1" noChangeArrowheads="1"/>
          </p:cNvSpPr>
          <p:nvPr>
            <p:ph type="ftr" sz="quarter" idx="2"/>
          </p:nvPr>
        </p:nvSpPr>
        <p:spPr bwMode="auto">
          <a:xfrm>
            <a:off x="0" y="9121775"/>
            <a:ext cx="3170238" cy="481013"/>
          </a:xfrm>
          <a:prstGeom prst="rect">
            <a:avLst/>
          </a:prstGeom>
          <a:noFill/>
          <a:ln w="9525">
            <a:noFill/>
            <a:miter lim="800000"/>
            <a:headEnd/>
            <a:tailEnd/>
          </a:ln>
          <a:effectLst/>
        </p:spPr>
        <p:txBody>
          <a:bodyPr vert="horz" wrap="square" lIns="19832" tIns="0" rIns="19832" bIns="0" numCol="1" anchor="b" anchorCtr="0" compatLnSpc="1">
            <a:prstTxWarp prst="textNoShape">
              <a:avLst/>
            </a:prstTxWarp>
          </a:bodyPr>
          <a:lstStyle>
            <a:lvl1pPr defTabSz="995363">
              <a:defRPr sz="1000" i="1"/>
            </a:lvl1pPr>
          </a:lstStyle>
          <a:p>
            <a:pPr>
              <a:defRPr/>
            </a:pPr>
            <a:endParaRPr lang="en-US"/>
          </a:p>
        </p:txBody>
      </p:sp>
      <p:sp>
        <p:nvSpPr>
          <p:cNvPr id="3077" name="Rectangle 5"/>
          <p:cNvSpPr>
            <a:spLocks noGrp="1" noChangeArrowheads="1"/>
          </p:cNvSpPr>
          <p:nvPr>
            <p:ph type="sldNum" sz="quarter" idx="3"/>
          </p:nvPr>
        </p:nvSpPr>
        <p:spPr bwMode="auto">
          <a:xfrm>
            <a:off x="4144963" y="9121775"/>
            <a:ext cx="3170237" cy="481013"/>
          </a:xfrm>
          <a:prstGeom prst="rect">
            <a:avLst/>
          </a:prstGeom>
          <a:noFill/>
          <a:ln w="9525">
            <a:noFill/>
            <a:miter lim="800000"/>
            <a:headEnd/>
            <a:tailEnd/>
          </a:ln>
          <a:effectLst/>
        </p:spPr>
        <p:txBody>
          <a:bodyPr vert="horz" wrap="square" lIns="19832" tIns="0" rIns="19832" bIns="0" numCol="1" anchor="b" anchorCtr="0" compatLnSpc="1">
            <a:prstTxWarp prst="textNoShape">
              <a:avLst/>
            </a:prstTxWarp>
          </a:bodyPr>
          <a:lstStyle>
            <a:lvl1pPr algn="r" defTabSz="995363">
              <a:defRPr sz="1000" i="1"/>
            </a:lvl1pPr>
          </a:lstStyle>
          <a:p>
            <a:pPr>
              <a:defRPr/>
            </a:pPr>
            <a:fld id="{F9F7A24F-E577-4957-BE4B-30568B029B0F}" type="slidenum">
              <a:rPr lang="en-US"/>
              <a:pPr>
                <a:defRPr/>
              </a:pPr>
              <a:t>‹#›</a:t>
            </a:fld>
            <a:endParaRPr lang="en-US" dirty="0"/>
          </a:p>
        </p:txBody>
      </p:sp>
      <p:sp>
        <p:nvSpPr>
          <p:cNvPr id="22534" name="Rectangle 6"/>
          <p:cNvSpPr>
            <a:spLocks noChangeArrowheads="1"/>
          </p:cNvSpPr>
          <p:nvPr/>
        </p:nvSpPr>
        <p:spPr bwMode="auto">
          <a:xfrm>
            <a:off x="71438" y="93663"/>
            <a:ext cx="1581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506" tIns="49580" rIns="97506" bIns="49580" anchor="ctr">
            <a:spAutoFit/>
          </a:bodyPr>
          <a:lstStyle/>
          <a:p>
            <a:pPr defTabSz="995363"/>
            <a:r>
              <a:rPr lang="en-US" sz="1500">
                <a:latin typeface="Times New Roman" pitchFamily="18" charset="0"/>
              </a:rPr>
              <a:t>Cornell University</a:t>
            </a:r>
          </a:p>
        </p:txBody>
      </p:sp>
      <p:sp>
        <p:nvSpPr>
          <p:cNvPr id="22535" name="Rectangle 7"/>
          <p:cNvSpPr>
            <a:spLocks noChangeArrowheads="1"/>
          </p:cNvSpPr>
          <p:nvPr/>
        </p:nvSpPr>
        <p:spPr bwMode="auto">
          <a:xfrm>
            <a:off x="6831013" y="9185275"/>
            <a:ext cx="4127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506" tIns="49580" rIns="97506" bIns="49580" anchor="ctr">
            <a:spAutoFit/>
          </a:bodyPr>
          <a:lstStyle/>
          <a:p>
            <a:pPr algn="r" defTabSz="995363"/>
            <a:fld id="{3278034B-A239-4EC8-BF61-F94C2A6AFF4F}" type="slidenum">
              <a:rPr lang="en-US" sz="1500">
                <a:latin typeface="Times New Roman" pitchFamily="18" charset="0"/>
              </a:rPr>
              <a:pPr algn="r" defTabSz="995363"/>
              <a:t>‹#›</a:t>
            </a:fld>
            <a:endParaRPr lang="en-US" sz="1500">
              <a:latin typeface="Times New Roman" pitchFamily="18" charset="0"/>
            </a:endParaRPr>
          </a:p>
        </p:txBody>
      </p:sp>
    </p:spTree>
    <p:extLst>
      <p:ext uri="{BB962C8B-B14F-4D97-AF65-F5344CB8AC3E}">
        <p14:creationId xmlns:p14="http://schemas.microsoft.com/office/powerpoint/2010/main" val="28711829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0:07.98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-2147483648 1795162112 0,'0'0'25,"0"0"1,0 0-8,0 0-4,0 0-1,0 0-5,0 0-4,0 0-8,0 0-11,0 0-12,0 0 1,0 0 0</inkml:trace>
</inkml:ink>
</file>

<file path=ppt/ink/ink1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5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 0 12,'-6'17'20,"15"11"1,-12-9-11,6-3-8,0 0-7,-3-16-9,16 22-5,-16-22-2</inkml:trace>
</inkml:ink>
</file>

<file path=ppt/ink/ink10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23.956"/>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 44 3,'0'0'20,"20"9"-1,-20-9-2,15-2-18,3 5-11,-18-3-5,43-6-2</inkml:trace>
  <inkml:trace contextRef="#ctx0" brushRef="#br0" timeOffset="156">480 48 11,'0'0'23,"22"-2"-1,-22 2-1,24-18-21,-9 16-8,-15 2-11,43-13-2,-24 0-1</inkml:trace>
</inkml:ink>
</file>

<file path=ppt/ink/ink10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09.934"/>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9 0 10,'-10'14'22,"16"12"0,-6-26-8,-2 29-6,2-29-7,0 19-9,0-19-7,0 14-7,10 2-1</inkml:trace>
</inkml:ink>
</file>

<file path=ppt/ink/ink10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10.090"/>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6 0 21,'-5'23'18,"10"3"-5,-7-7-3,2-3-8,0-16-7,-5 15-9,13 0-5,-8-15-2</inkml:trace>
</inkml:ink>
</file>

<file path=ppt/ink/ink10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10.246"/>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21 0 16,'0'0'21,"-11"27"-1,11-27-15,-15 12-8,15-12-13,0 0-3,12 16-3</inkml:trace>
  <inkml:trace contextRef="#ctx0" brushRef="#br0" timeOffset="140">9 175 5,'-7'32'24,"7"-32"0,-4 24 0,4-24-11,-1 14-7,1-14-6,0 0-7,10 14-10,-10-14-7,0 0-1</inkml:trace>
  <inkml:trace contextRef="#ctx0" brushRef="#br0" timeOffset="296">10 419 2,'0'0'21,"-5"24"-1,5-24-6,-5 16-5,5-16-6,0 0-9,-2 23-9,2-23-5,0 15-1</inkml:trace>
</inkml:ink>
</file>

<file path=ppt/ink/ink10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10.870"/>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-2 0 27,'5'25'26,"-5"-25"2,0 0-8,3 20-7,-3-20-1,7 17-4,-7-17-2,0 0-1,5 16-3,-5-16-1,0 0-5,0 0-17,0 0-9,14-8-1,-15-12 1</inkml:trace>
</inkml:ink>
</file>

<file path=ppt/ink/ink10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12.055"/>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970 10 24,'-4'-23'26,"4"23"1,0 0-11,0 0-3,0 0 0,-18 21-4,12 6 0,-8 5 0,3 14 0,-8 3-1,9 13 1,-4-5-2,8 6-2,-1-3 0,10 1-2,7-14-1,7-7 0,7-11-2,6-12 1,3-9-1,2-10 1,2-9-1,-6-9-2,-1-7 2,-9-7-2,-5-4 1,-12-5 0,-4-3 0,-4-1 0,-9 1 1,-6 0-1,0 8 0,-5 3-1,2 13-2,-3 1-6,9 16-14,0 9-11,-3-1-1,11 14 2,-3-3 0</inkml:trace>
  <inkml:trace contextRef="#ctx0" brushRef="#br0" timeOffset="437">950 268 46,'0'0'32,"20"13"1,1 4 0,3 5-23,-2-4-1,6 10 0,-2-7-4,4 4-1,-7-4-3,0-5-2,-3 1-6,-20-17-10,16 8-17,-16-8 0,0 0-1,0 0 1</inkml:trace>
  <inkml:trace contextRef="#ctx0" brushRef="#br0" timeOffset="718">1263 68 41,'14'3'29,"-14"-3"3,19 12-2,-1 0-21,-4 1-3,7 1-2,1 4-8,-3-7-11,-19-11-15,33 20-3,-33-20 3,22 7-1</inkml:trace>
  <inkml:trace contextRef="#ctx0" brushRef="#br0" timeOffset="905">1493 35 37,'-23'2'32,"17"17"1,6-19-1,-14 30-18,11 0-5,0-2-2,6 3-3,-2-3-2,2-4-7,5-2-4,-8-5-14,0-17-10,7 15-1,-7-15 2</inkml:trace>
  <inkml:trace contextRef="#ctx0" brushRef="#br0" timeOffset="1123">1421-9 31,'0'0'29,"5"42"0,-3-21-1,6 9-21,4 3-4,-1-2-14,8 5-15,-17-14-4,7 7 1,-9-29 0</inkml:trace>
  <inkml:trace contextRef="#ctx0" brushRef="#br0" timeOffset="1295">1309 108 41,'0'0'28,"24"-3"2,3 7-4,6-8-28,-6-3-17,11 12-7,-11-10-1,4 16-2</inkml:trace>
  <inkml:trace contextRef="#ctx0" brushRef="#br0" timeOffset="1576">1379 360 30,'0'0'32,"0"0"2,4 30-2,-5-11-12,4-3-12,5 2-6,0-1-16,3 2-17,-11-19-2,8 25 1,-8-25 0</inkml:trace>
  <inkml:trace contextRef="#ctx0" brushRef="#br0" timeOffset="2012">982 763 12,'0'0'30,"0"0"1,0 0 1,0 0-10,15 22-7,-15-22-3,15 24-4,-15-24-2,14 27-2,-8-13-5,-6-14-7,11 16-13,-11-16-11,0 0-2,14 10 1,-14-10 0</inkml:trace>
  <inkml:trace contextRef="#ctx0" brushRef="#br0" timeOffset="4414">18 990 19,'-8'-19'26,"8"19"-6,-5-16 0,5 16-3,0 0-3,-1-14-2,1 14-1,0 0-3,0 27 0,0-27-3,-3 38 1,1-18 0,4 6-2,-2-3-1,4 3 0,1-7 0,6 0-1,2-3 0,6-5-1,3-3 0,3-2 1,2-3-2,0-3-1,0 0-1,-3-8-5,6 7-9,-13-6-18,-17 7-1,24-23-2,-23 2 2</inkml:trace>
  <inkml:trace contextRef="#ctx0" brushRef="#br0" timeOffset="4757">239 825 19,'-7'16'31,"8"9"1,-9 4 2,8 5-15,3 19-7,-9 1 1,12 11-3,-7-5-4,7 2-3,-3-5-4,-3-9-9,7-6-12,1-4-12,-8-17-1,6-2 1</inkml:trace>
  <inkml:trace contextRef="#ctx0" brushRef="#br0" timeOffset="4991">436 1309 36,'6'39'32,"-9"-13"2,6 8-2,-8 4-11,-1-6-13,6 2-3,-2-3-8,-2-12-9,5-4-16,-1-15-5,2 14-1,-2-14 1</inkml:trace>
  <inkml:trace contextRef="#ctx0" brushRef="#br0" timeOffset="5241">627 1031 32,'-14'19'30,"11"17"2,-8-4-1,4 3-18,10 8-2,1-7-2,7-1-3,-2-11-3,7-3 0,1-12-1,2-7-2,-3-10 1,0-8-1,-5-6-1,-3-8 0,-2-2 0,-4-3-2,-5 3 2,-5 2 0,-2 5-1,-5 3 1,15 22-3,-30-23-2,30 23-5,-26-1-9,10 1-12,16 0 1,0 0-1</inkml:trace>
  <inkml:trace contextRef="#ctx0" brushRef="#br0" timeOffset="5584">861 1060 40,'0'0'31,"-11"28"2,6 7-1,1 3-19,-3-2-3,12 7-2,0-3-2,8-7-3,2-7-1,6-9 0,3-14-1,1-6-1,-1-13 1,-5-8-1,-3-6 0,-7-8-1,-3-1 0,-7-1 0,-7 0 1,-6 1-1,-1 9 0,-2 3-2,1 9-3,-1 2-3,17 16-5,-22-1-11,22 1-8,-8 16-1,8-16 2</inkml:trace>
  <inkml:trace contextRef="#ctx0" brushRef="#br0" timeOffset="5958">1198 1048 25,'0'0'30,"0"0"3,0 0-1,-11 26-15,0-4-3,6 13-4,-4-3-1,9 9-4,3-2-1,10 1-1,4-8-1,8-5 0,2-13 0,5-8-1,0-9 0,-1-9 0,-7-9 0,-3-8-1,-9-5 0,-4-3 0,-5-1 0,-9-2 0,-4 4 0,-5 3-1,-1 4 1,-2 5-3,18 24-10,-22-16-23,3 10 1,19 6-1,-27 10 0</inkml:trace>
</inkml:ink>
</file>

<file path=ppt/ink/ink10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3:48.969"/>
    </inkml:context>
    <inkml:brush xml:id="br0">
      <inkml:brushProperty name="width" value="0.05292" units="cm"/>
      <inkml:brushProperty name="height" value="0.05292" units="cm"/>
      <inkml:brushProperty name="fitToCurve" value="1"/>
    </inkml:brush>
  </inkml:definitions>
  <inkml:trace contextRef="#ctx0" brushRef="#br0">0 2 9,'0'0'18,"0"0"-1,0 0-1,0 0-3,0 0 0,0 0-3,0 0-3,0 0-2,0 0-3,0 0-3,15-2-9,-15 2-11,0 0-4,28 8-1,-28-8 1</inkml:trace>
</inkml:ink>
</file>

<file path=ppt/ink/ink10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9:01.087"/>
    </inkml:context>
    <inkml:brush xml:id="br0">
      <inkml:brushProperty name="width" value="0.05292" units="cm"/>
      <inkml:brushProperty name="height" value="0.05292" units="cm"/>
      <inkml:brushProperty name="fitToCurve" value="1"/>
    </inkml:brush>
  </inkml:definitions>
  <inkml:trace contextRef="#ctx0" brushRef="#br0">0 12 5,'0'0'25,"0"0"1,0 0-1,0 0-10,0 0-3,0 0-3,0 0-4,0 0-8,0 0-9,0 0-15,15-2 1,-15 2-1,24-6 0</inkml:trace>
  <inkml:trace contextRef="#ctx0" brushRef="#br0" timeOffset="156">107 10 31,'0'0'28,"0"0"2,0 0-9,-14-2-9,14 2-3,0 0-8,0 0-5,14-8-9,-14 8-8,16-5-4,1 9 0,-17-4 0</inkml:trace>
</inkml:ink>
</file>

<file path=ppt/ink/ink10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8:55.643"/>
    </inkml:context>
    <inkml:brush xml:id="br0">
      <inkml:brushProperty name="width" value="0.05292" units="cm"/>
      <inkml:brushProperty name="height" value="0.05292" units="cm"/>
      <inkml:brushProperty name="fitToCurve" value="1"/>
    </inkml:brush>
  </inkml:definitions>
  <inkml:trace contextRef="#ctx0" brushRef="#br0">3077 304 9,'0'0'21,"5"17"2,-5-17-9,0 0 0,-10 17-3,10-17-2,-3 16-1,3-16-1,-1 18-1,1-18-2,0 0 0,4 14 0,-4-14-1,0 0-1,15-1 1,-15 1-1,0 0 0,8-20-1,-8 20 1,-7-15-1,7 15 0,-17-13 1,17 13 0,-25-3 1,25 3-1,-29 8 1,29-8 0,-19 17-1,19-17 2,-4 24-3,4-24 1,20 21-1,-1-14 0,3 0-1,3-4 1,1-3 0,-1-5-1,-3-3 1,-5 0-1,-17 8 0,18-22 1,-18 22-1,-5-22 0,5 22 0,-24-14 1,8 12-1,-1 4 0,-2 4 0,3 2 1,2 3-1,2 3 0,12-14 1,-10 27 0,10-27-1,8 24 1,-8-24-1,27 11 1,-10-11 0,1-3-1,0-6 0,1-3 0,-3-3 0,-3-3-1,-5-1 1,-7 0-1,-2 3 0,1 16 0,-22-21 1,4 20 0,-4 6 0,0 6 1,0 5-1,5 3 1,2 3 0,8 0-1,5 2 1,7-3-1,7-4 1,6-4-1,4-5 0,1-7 1,4-4-1,-3-5 0,-4-6-1,1-5 1,-7-3-1,-3-1 0,-6 3 1,-5 1-1,-6 4 0,6 15 0,-26-14 1,7 16 0,2 6 0,-3 4 1,1 4-1,3 3 1,3 0-1,9 4 1,4-3 0,7 1 0,4-4-1,7-2 1,2-6 0,1-3-1,-2-7 1,-3-4-1,-16 5 0,17-27 0,-14 11 0,-6-3 0,-5 2 0,-3-1-1,-3 6 1,-4 4 0,1 4-1,-3 4 1,1 5-2,0 0-2,9 11-9,1 0-22,9-16 0,3 16 1,-3-16 0</inkml:trace>
  <inkml:trace contextRef="#ctx0" brushRef="#br0" timeOffset="1186">3502 215 7,'0'0'26,"0"0"2,0 0-3,0 0-6,0 0-2,0 0-2,0 0-4,-8 30-3,5-11-1,3 6 0,-5 2-3,5 5 0,-5-2-1,5-3-1,-3-5 0,1-3 0,2-19 0,0 18 0,0-18 0,0 0-1,4-30 0,-1 7 0,1-3 0,3-8 0,-1-9-2,4-3 1,-3 2 0,4-1-1,1 4 1,-1 1-1,1 7 0,-2 6 1,1 8 0,-11 19-1,23-17 1,-23 17-1,29 6 1,-12 5 0,7 8 1,1 10-1,2 6 1,3 6 0,-3 5 0,1 3 0,-4 0 0,-1-1 0,-7-2-1,-3-10 0,-2-5-2,-6-12-4,4 3-10,-9-22-20,0 0 0,0 0 0,0 0 1</inkml:trace>
  <inkml:trace contextRef="#ctx0" brushRef="#br0" timeOffset="1763">3566 286 9,'0'0'26,"0"0"3,0 0 0,10-19-11,-10 19-5,25-9-1,-6 7-4,-2-1-1,5 3-3,2 0-2,-2 0 0,-1 3-1,-5 0 0,-16-3 0,17 8 1,-17-8-1,0 0 1,-29 14 1,11-7 0,-11-4-1,-1 2 0,-5-2 0,2 2 0,3-4 0,5 2-1,6-1-4,2-2-20,17 0-10,0 0 0,6-21-2,11 15 1</inkml:trace>
  <inkml:trace contextRef="#ctx0" brushRef="#br0" timeOffset="5741">0 469 25,'0'0'23,"18"6"-1,-18-6-1,0 0-6,0 0-6,0 0-7,14-8-5,-14 8-6,27-2-6,-12-4-6,11 8 1,-4-7 0,8 7 2</inkml:trace>
  <inkml:trace contextRef="#ctx0" brushRef="#br0" timeOffset="5881">261 454 47,'17'-1'22,"-17"1"2,0 0-5,0 0-4,0 0-6,0 0-3,0 0-5,21-7-5,-6 7-6,6-1-6,1-4-7,9 5-1,-4-3 1,6 3 3,-4-2 7,-4 4 6,-4-2 8,-7-2 7,0 5 8,-14-3 2,0 0 1,0 0-2,14-1-2,-14 1-5,0 0-3,0 0-3,18-3-5,-18 3-8,17-10-16,8 13 0,-11-11-2,18 13 1</inkml:trace>
  <inkml:trace contextRef="#ctx0" brushRef="#br0" timeOffset="6177">867 424 26,'23'3'29,"-23"-3"2,0 0-2,0 0-16,0 0-3,0 0-4,18 0-6,-18 0-5,22 0-6,-7 4-9,1-11-10,14 14 0,-8-11 1</inkml:trace>
  <inkml:trace contextRef="#ctx0" brushRef="#br0" timeOffset="6333">1174 440 19,'30'0'26,"-30"0"0,19-6-4,-19 6-7,16-5-6,-16 5-6,24-3-7,-7 3-10,-1-8-13,15 13 1,-9-12-1</inkml:trace>
  <inkml:trace contextRef="#ctx0" brushRef="#br0" timeOffset="6489">1572 448 27,'20'3'29,"-20"-3"0,0 0-1,16-1-16,-16 1-5,0 0-6,21-8-9,-7 8-12,-14 0-9,43-5 1,-21-3-1</inkml:trace>
  <inkml:trace contextRef="#ctx0" brushRef="#br0" timeOffset="6614">1891 427 13,'30'-1'26,"-30"1"1,20-3 0,-20 3-11,16-8-8,-16 8-5,25-5-7,-9 5-10,0-8-13,11 11 0,-9-9 1</inkml:trace>
  <inkml:trace contextRef="#ctx0" brushRef="#br0" timeOffset="6770">2284 419 28,'22'5'28,"-22"-5"1,17-5-3,-17 5-13,14-1-2,0 1-5,-14 0-6,29-5-7,-9 3-12,9 7-10,-10-10-1,12 9 1</inkml:trace>
  <inkml:trace contextRef="#ctx0" brushRef="#br0" timeOffset="6926">2706 421 15,'0'0'25,"24"0"1,-24 0 2,0 0-15,22-3-4,-22 3-2,29 3-3,-29-3-3,31 8-4,-14-3-4,6-1-5,-3-2-11,10 8-4,-11-12-1,9 10 3</inkml:trace>
  <inkml:trace contextRef="#ctx0" brushRef="#br0" timeOffset="7098">3036 453 31,'0'0'27,"0"0"4,0 0-9,0 0-5,0 0-4,0 0-4,0 0-2,19 3-3,-19-3-3,22 3-16,-4 2-15,-18-5-1,17-8-2,-19-6 1</inkml:trace>
</inkml:ink>
</file>

<file path=ppt/ink/ink10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9:03.832"/>
    </inkml:context>
    <inkml:brush xml:id="br0">
      <inkml:brushProperty name="width" value="0.05292" units="cm"/>
      <inkml:brushProperty name="height" value="0.05292" units="cm"/>
      <inkml:brushProperty name="fitToCurve" value="1"/>
    </inkml:brush>
  </inkml:definitions>
  <inkml:trace contextRef="#ctx0" brushRef="#br0">0 434 12,'0'0'20,"0"0"-2,0 0-1,0 0-4,-6 16-1,6-16-4,11 28 0,-6-6-1,4 13 1,-1 1 0,7 9-1,-3 0 0,4 3 0,-5-4-2,3 0 0,-2-11-2,-5-3 0,3-11 0,-1-3 0,-9-16 0,0 0-1,0 0 0,-11-33 0,0 1-1,3-5 0,-7-15 0,-1-6-1,-2-9 0,7 1 0,3 2 0,5 4 0,3 8-1,5 10 1,9 14-1,7 13 0,2 14 1,3 10 0,-1 10 0,1 5 0,-3 6 0,-2 1 0,-7 2 1,-6-1 0,-8-4 0,-5-3 1,-7-3-1,-7-2 0,-7-4 1,-2-2-1,-4-3-1,0-4-2,5 0-3,-3-11-7,16-6-20,14 10-3,-10-33-1,18 8 2</inkml:trace>
  <inkml:trace contextRef="#ctx0" brushRef="#br0" timeOffset="562">173 38 31,'0'0'30,"0"0"3,0 0-2,0 0-16,19 13-3,-3 2-3,0-1-3,9 5-2,-1 0-3,3-2-6,1 4-7,-1 1-20,-11-17-1,5 2 0,-21-7 0</inkml:trace>
  <inkml:trace contextRef="#ctx0" brushRef="#br0" timeOffset="765">395 18 48,'-17'-2'31,"7"16"1,-9-3-6,5 5-14,7 6-3,0-3-3,5 3-5,4-2-2,-1-4-4,5-2-8,2 0-14,-8-14-5,0 0 0,16-5 0</inkml:trace>
  <inkml:trace contextRef="#ctx0" brushRef="#br0" timeOffset="967">340 0 30,'0'0'26,"0"0"3,-7 21-8,9 1-10,1 0-3,5 3-5,0 2-7,0 2-14,-5-8-10,6 6 1,-9-27-1</inkml:trace>
  <inkml:trace contextRef="#ctx0" brushRef="#br0" timeOffset="1139">244 107 17,'-3'-23'26,"3"23"0,19-19 0,10 16-17,-5 7-25,-5-13-6,20 17-2,-17-13-2</inkml:trace>
  <inkml:trace contextRef="#ctx0" brushRef="#br0" timeOffset="1357">455 409 27,'0'0'27,"-14"24"2,14-24 0,-14 29-18,15-2-1,2-6-3,10 1-2,1-5-1,9-3-1,0-6 0,4-3-1,-3-9 0,0-3-1,-5-6 0,-3-4-1,-10-5 0,-4 0 0,-5-5 0,-10 2-1,-1 4 1,-5 4-1,-7 8 1,-1 4 0,0 8 0,2 5 0,1 8 0,7-1-2,4 4-5,4-1-6,9-18-17,9 31-2,-9-31 2,33 22-1</inkml:trace>
  <inkml:trace contextRef="#ctx0" brushRef="#br0" timeOffset="1825">883 319 40,'-19'0'31,"19"0"2,0 0-1,0 0-18,0 0-2,0 0-4,19 5-4,-3-6-2,6 1 0,4-2-3,2-1-2,5 3-7,-9-3-11,-5-2-12,3 7-1,-22-2 1,19 0 1</inkml:trace>
  <inkml:trace contextRef="#ctx0" brushRef="#br0" timeOffset="2075">852 423 52,'0'0'31,"0"0"3,0 0-7,31-8-16,-12 0-2,10 7-1,-2-7-4,3 3-5,5 4-7,-8-6-13,-5 0-12,8 5-1,-9-6 1,7 5 0</inkml:trace>
  <inkml:trace contextRef="#ctx0" brushRef="#br0" timeOffset="2340">1352 135 22,'0'0'28,"12"-25"0,5 17 1,0-3-17,6-3-2,10 10 0,-1-3-4,9 9 0,-5 1-2,2 11 0,-6-1 0,-2 12-1,-14 2 2,-5 6-3,-14-4 1,-8 9 0,-10-6-1,-6-1-1,-6-4 1,-2-5-1,-3-5-1,2-6 1,4-8-1,2-6 0,6-5 0,8-6-1,5 0 1,6-2-1,7 2 1,-2 14-1,17-19 1,1 19 1,4 3 0,3 8 1,5 0 0,5 5 1,2-5 0,7 3 1,-3-7-1,4-1 0,-7-6 0,0-2-1,-8-2 0,-3-1-1,-5 2-2,-22 3-11,19-10-26,-19 10 0,0 0 1,-14 11-1</inkml:trace>
</inkml:ink>
</file>

<file path=ppt/ink/ink1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0 12,'7'33'25,"-15"-15"0,14 10 1,-4-8-15,1-1-7,-3-19-5,5 22-8,5-7-13,-10-15-3,11 14 0</inkml:trace>
  <inkml:trace contextRef="#ctx0" brushRef="#br0" timeOffset="1">42 320 7,'0'0'26,"0"26"0,0-26 1,-3 16-13,3-16-3,5 15-6,-5-15-7,0 0-6,8 14-7,-8-14-8,0 0-4,0 0 1</inkml:trace>
</inkml:ink>
</file>

<file path=ppt/ink/ink11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9:09.510"/>
    </inkml:context>
    <inkml:brush xml:id="br0">
      <inkml:brushProperty name="width" value="0.05292" units="cm"/>
      <inkml:brushProperty name="height" value="0.05292" units="cm"/>
      <inkml:brushProperty name="fitToCurve" value="1"/>
    </inkml:brush>
  </inkml:definitions>
  <inkml:trace contextRef="#ctx0" brushRef="#br0">0 0 8,'-5'15'21,"5"-15"-2,0 0-4,-7 14-4,7-14-3,0 0-5,0 0-11,14 23-10,-14-23-4,0 0 1</inkml:trace>
</inkml:ink>
</file>

<file path=ppt/ink/ink11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9:11.585"/>
    </inkml:context>
    <inkml:brush xml:id="br0">
      <inkml:brushProperty name="width" value="0.05292" units="cm"/>
      <inkml:brushProperty name="height" value="0.05292" units="cm"/>
      <inkml:brushProperty name="fitToCurve" value="1"/>
    </inkml:brush>
  </inkml:definitions>
  <inkml:trace contextRef="#ctx0" brushRef="#br0">348 0 27,'-3'28'26,"3"-28"1,-5 21 1,5-21-18,2 22-5,-2-22-5,8 20-10,-8-20-13,0 0-5,12 22 0,-12-22 2</inkml:trace>
  <inkml:trace contextRef="#ctx0" brushRef="#br0" timeOffset="156">383 253 29,'0'0'28,"0"22"3,0-22-11,2 14-4,-2-14-4,0 0-4,0 0-8,0 0-27,22-2-1,-22-12-3,0 14 1</inkml:trace>
  <inkml:trace contextRef="#ctx0" brushRef="#br0" timeOffset="1060">208 645 26,'0'0'19,"0"0"1,-14 8 0,14-8-4,0 0-3,0 0-4,-14-3-1,14 3-2,-26 11 0,6 1-2,-1 12 1,-5 4 0,2 11 0,-3 4-1,8 9 2,5-5-2,11 4 0,9-3-2,11-8 1,12-4-2,7-12 0,7-8 0,6-8 0,-4-12-1,-1-7 0,-7-11 0,-6-6 0,-12-11 0,-9-3 0,-12-9-1,-7-4 1,-9 0-1,-5 4 1,-3 7 0,0 3-2,5 11-1,-3 8-5,24 22-10,-19 3-17,19-3 1,-3 33-1,3-14 1</inkml:trace>
  <inkml:trace contextRef="#ctx0" brushRef="#br0" timeOffset="1481">181 780 42,'0'0'32,"14"14"1,-14-14 1,29 30-24,-6-3-1,-1-5-1,7 6-1,-7-8-3,2-1-4,-4-2-4,-20-17-11,21 8-18,-21-8-1,0 0 0,18-20 0</inkml:trace>
  <inkml:trace contextRef="#ctx0" brushRef="#br0" timeOffset="1731">372 542 56,'0'0'34,"13"22"-1,5-8 0,6 6-25,-2-6-1,7 8-3,-1-3-5,-3-6-6,4 1-11,-3-5-15,-26-9-1,26 2 1,-26-2 0</inkml:trace>
  <inkml:trace contextRef="#ctx0" brushRef="#br0" timeOffset="1918">564 457 48,'0'0'32,"-11"20"2,11 2-1,7 5-21,-9-4-3,10 10-1,-3-3-4,4 2-2,-3-4-2,2-6-2,0 0-6,-8-22-9,0 0-16,5 20-1,-5-20-1,0 0 1</inkml:trace>
  <inkml:trace contextRef="#ctx0" brushRef="#br0" timeOffset="2152">489 509 31,'0'0'31,"-7"22"1,9-4 0,-7 4-17,5-4-5,11 5-2,-6-4-4,8-2-3,-4 4-5,-9-21-6,16 23-16,-7-6-6,-9-17 0,0 0 0</inkml:trace>
  <inkml:trace contextRef="#ctx0" brushRef="#br0" timeOffset="2339">438 585 21,'8'-15'27,"8"16"1,-16-1 1,23-14-18,1 10-7,1-3-14,13 9-14,-16-15-3,11 15-1,-15-8 0</inkml:trace>
  <inkml:trace contextRef="#ctx0" brushRef="#br0" timeOffset="2620">594 895 27,'0'0'29,"0"0"3,0 0-1,-17 11-17,17-11-3,-13 29-2,5-11-3,8 4-2,0 1-1,7-1 1,2-3-2,7-2-1,4-9 0,4-2 1,3-7-1,1-5 0,-2-5-1,-2-7 0,-4-2 0,-4-2 0,-10-2-1,-7 2 1,-7 4 0,-9 2 0,-6 7 0,-2 4 1,-4 5-1,2 3-1,4 5-3,1-5-6,22-3-16,0 0-8,-16 11 1,16-11-1</inkml:trace>
  <inkml:trace contextRef="#ctx0" brushRef="#br0" timeOffset="4695">492 1188 29,'0'0'27,"0"0"2,0 0-10,0 0-4,0 0-3,0 0-3,1 25-2,-1-25-2,10 22-1,-10-22-1,5 19-2,-5-19-4,3 19-6,-3-19-15,14 14-7,-14-14-2,0 0 2</inkml:trace>
  <inkml:trace contextRef="#ctx0" brushRef="#br0" timeOffset="4929">602 1143 37,'0'0'32,"0"0"0,-12 18 0,12-18-19,4 24-5,-2-7-5,-1-1-10,-1-16-24,10 34 0,-10-34-2,-5 35 1</inkml:trace>
  <inkml:trace contextRef="#ctx0" brushRef="#br0" timeOffset="5272">202 1430 36,'3'-17'29,"-3"17"-5,0 0-3,0 0-2,0 20-5,0-20-4,-11 27-1,11-27-3,-8 26-1,8-26-2,0 21-1,0-21-1,12 14 0,-12-14 0,26 9-1,-12-4 0,3 1 0,2 2 0,-1 0 0,0 3 0,-2 1 0,0 1 0,-2 3 0,-1-1 1,-2 4 1,-5-1-1,-1 4 1,-7-5 0,-1 0 0,-8 0 0,-2-3 0,-7-4-1,-2-5-1,-3-5-1,-2-8-3,5 0-3,-7-11-6,15 3-13,3-3-10,-1-2-1,10 3 2</inkml:trace>
  <inkml:trace contextRef="#ctx0" brushRef="#br0" timeOffset="5724">173 1380 27,'0'0'30,"-19"-16"1,19 16 2,15 1-18,-15-1-3,28-6-2,-6-2-3,13 2-1,4-3-5,2-2-6,8-2-18,0 4-10,-11-7-1,3 7 1</inkml:trace>
  <inkml:trace contextRef="#ctx0" brushRef="#br0" timeOffset="6021">591 1386 31,'-14'9'29,"14"-9"3,-24 24-10,7-12-5,4 12-3,-6-1-3,8 9-2,2-7-1,7 5-3,4-4-1,11 1-1,2-5-1,9-5 0,3-6-1,4-4 1,-2-4-1,1-6-1,-2-4 1,-3-5-2,-4-9 1,-3-2 0,-6-7-1,-9-1 1,-6-2-1,-9 0 0,-6 0 1,-6 5 0,-6 4 0,-3 5-1,1 3 1,1 7 0,9 3-1,0 1-2,22 5-3,-21-3-5,21 3-10,14 12-13,-14-12-2,23 11 2,-23-11 1</inkml:trace>
  <inkml:trace contextRef="#ctx0" brushRef="#br0" timeOffset="6457">857 1397 8,'-2'-14'28,"2"14"1,0 0 3,-19-5-12,19 5-4,-19 14-3,3-1-2,9 10-3,-9 1 0,8 10-2,-2-5-1,9 2-2,2-3 0,12-1-1,4-8-1,9-8 0,2-8 0,5-8-1,2-6 0,-4-6 0,-2-7-1,-7-5 0,-8-3 1,-8-1-1,-4-3 0,-10 5 1,-6 4 0,-2 7 0,-4 7-1,-3 7 1,0 6 0,-2 6 0,-1 3 0,4 4-2,7 4-2,-4-4-5,14 6-12,5 0-13,0-19-1,16 23 0,-16-23 0</inkml:trace>
  <inkml:trace contextRef="#ctx0" brushRef="#br0" timeOffset="6925">1226 1334 28,'0'0'29,"0"0"2,-15-6-8,15 6-4,-25 12-4,5-1-3,4 11-2,-9-1-2,6 9-2,-5-1-1,7 7-2,1-6 0,10 3-1,6-5-1,9 1 1,10-9-1,9-4 0,9-8-1,5-4 1,4-5-1,0-9 0,1-7 1,-9-5-2,-8-6 1,-8-3 0,-9-4 0,-10-1-1,-10 1 1,-7 6 0,-9 3 0,-4 8 1,-6 7-1,-5 4 0,2 7 1,-1 3-1,6 4-1,1-3-3,14 3-28,16-7-4,-16 8 0,16-8-1</inkml:trace>
</inkml:ink>
</file>

<file path=ppt/ink/ink11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9:52.109"/>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2773 1258 16,'0'0'26,"0"0"2,0 0 1,0 0-14,0 0-5,0 0-2,0 0-4,0 0-4,0 0-7,0 0-10,19 7-13,-19-7 2,0 0 0</inkml:trace>
  <inkml:trace contextRef="#ctx0" brushRef="#br0" timeOffset="779">2613 248 4,'0'0'24,"0"0"2,0 0 0,0 0-9,0 0-6,-5-15-3,5 15-4,0 0-5,0 0-12,0 0-14,0 0 1,-9-17-1</inkml:trace>
  <inkml:trace contextRef="#ctx0" brushRef="#br0" timeOffset="4804">0-3 1,'0'0'24,"19"8"0,-19-8 0,0 0-10,0 0-5,0 0-7,0 0-10,0 0-15,26-3-1,-26 3-1</inkml:trace>
  <inkml:trace contextRef="#ctx0" brushRef="#br0" timeOffset="7190">1354 1638 6,'0'0'19,"21"0"1,-21 0-11,14-9-13,5 10-9,-19-1-5,31-6-1</inkml:trace>
  <inkml:trace contextRef="#ctx0" brushRef="#br0" timeOffset="7331">1713 1645 1,'0'0'7,"17"-8"-7</inkml:trace>
  <inkml:trace contextRef="#ctx0" brushRef="#br0" timeOffset="8750">2861 1468 18,'0'0'24,"-17"-3"1,17 3-10,0 0-3,0 0-5,0 0-9,0 0-20,0 0-1,0 0-2,0 0 1</inkml:trace>
  <inkml:trace contextRef="#ctx0" brushRef="#br0" timeOffset="8937">2845 1637 5,'-6'17'19,"6"-17"-2,0 0-3,-13 19-25,13-19-8,0 0 1</inkml:trace>
  <inkml:trace contextRef="#ctx0" brushRef="#br0" timeOffset="9234">2890 2420 10,'0'0'13,"0"27"-15,6-6-7</inkml:trace>
</inkml:ink>
</file>

<file path=ppt/ink/ink11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9:34.717"/>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2681 464 1,'0'0'2,"0"0"1,0 0 0,0 0 1,0 0-1,0 0 0,0 0 0,0 0 0,0 0 0,0 0-1,0 0 1,0 0 1,0 0-1,-10-14 1,10 14 0,0 0 0,-8-16 0,8 16-1,0 0-1,0 0-2,0 0-1,0 0 0,0 0-1,-14-8 0,14 8 1,0 0-1,0 0 1,0 0 1,0 0 1,0 0 0,0 0 0,0 0 0,0 0 1,-14 2 1,14-2 0,0 0 1,0 0 1,0 0-1,0 0 0,-8-16 2,8 16-2,0 0 1,0 0-1,0 0-1,0 0 1,0 0 0,0 0 0,0 0 0,0 0 0,0 0 0,0 0-1,0 0 1,0 0 0,0 0-1,0 0 1,0 0-1,0 0 0,0 0-1,0 0 0,0 0 0,0 0 0,0 0-1,0 0 0,0 0 0,0 0 0,0 0 1,0 0-1,0 0 0,0 0-1,1 14 2,-1-14 0,0 0-2,0 0 1,16 16 0,-16-16 0,13 16-1,-13-16 1,19 22 0,-19-22 0,25 24-1,-10-12 0,-1 2 0,2-4 0,0 4 0,-2-3 0,5 2 0,-2 1 1,4 2-1,1 0 1,0-1-1,2 1 1,1 3-1,-1-1 1,2-1-1,-4 0 0,-2-1 1,3 1-1,-4 1 0,1-1 0,-1 1 0,2 1 1,-4-1-1,4 1 0,-2 2 0,2 0 1,-1-1-1,1-1 0,1 3 0,-3-5 0,2-1 1,-2-2-1,-2-1 0,0-3 0,-2-1 0,-1 1 0,-14-10 0,19 11 0,-19-11 0,0 0 0,16 12 1,-16-12-1,0 0 0,0 0 0,0 0 1,0 0-1,0 0 1,0 0-1,0 0 0,0 0 0,0 0 0,0 0 0,0 0 0,0 0 0,0 0 0,0 0 0,14-1 0,-14 1 0,0 0 0,14 6 0,-14-6 0,21 13 0,-21-13 0,32 25 0,-12-8 0,4 2 0,3 3 0,6 2 0,2 3 0,3 1 0,0 2 0,4 0 0,-1 2 0,2 4 1,1 1-1,-1 1 0,0 1 0,-2 0 0,6 3 0,1 0 0,1 1 0,-1-2 0,2 0 0,0 0 0,-3-1 0,1-1 0,-6-1 0,0-3 0,-4-4 1,0-1-1,-3-1 0,0-2 0,1-1 0,-1 1 0,0-1 1,1 2-1,1 2 0,2 0 0,1 0 1,-2 2-1,2-1 0,-1-1 1,3 0-1,1 3 1,0-3-1,-3-1 1,1-1-1,2-1 1,0 0-1,-2 0 0,3 3 0,-1-3 0,1 1 1,1 2-1,-1 2 0,-1-1 1,0 1-1,0 1 0,-2-1 1,0 2-1,-1 0 0,-4-1 1,4 0-1,-2-1 0,0 2 1,0-1-1,-2 1 0,4-3 1,1 2-1,0 0 0,1 2 1,0-2-1,3 0 0,-2 0 0,3 4 1,-2-1-1,0 0-1,6 1 1,-3-1 0,2 0 0,0-1 0,2 0 0,0-2 0,-2 0 0,-1 0 0,-4 2 0,0 0 1,-4 3-1,1 0 0,-4-1 0,-1 1 1,4 0-1,-2 0 0,0-1 1,0 0-1,0-2 0,0 1 1,3 1-1,0-1 0,-4-1 0,3 0 1,-1 1-1,1-3 0,-1 3 1,0 2 46,2-3-47,9 6-4,-8-8-2,7 8-1,-6-7 0,6 5 0,-6-7 0,6 2-58,-10-4 66,3 4-1,-1-3 0,0 2 0,0-1 1,-3-2-1,2 0 0,-4 0 0,2 0 1,-6 0-1,-2 0 0,2-2 0,0 4 1,4 0-1,1 2 0,-4 0 0,3-1 1,1-3-1,-1 0 0,1-2 1,-1-1-1,1 2 1,1-3-1,0-2 1,0 1-1,0-1 1,-2 1-1,1 1 0,-1 0 0,4-2 1,1 1-1,-1 1 0,1 1 0,0-1 0,-1 1 1,0 0-1,-2-2 0,-7-1 1,-1 1-1,-1 1 0,-1-3 0,1 3 0,0-3 1,-4-1-1,2-3 0,-2 2 0,1-2 0,-3-2 1,1 1-1,0-3 0,0-2 0,-2 1 0,2 0 0,-1 1 0,1-3 0,0 1 0,1 0 1,-2-2-1,-1 0 0,-2 1 0,1-1 0,-5-1 0,0-1 0,-2-1 1,-14-8-1,21 16 0,-21-16 0,19 16 0,-19-16 2,14 17-2,-14-17 0,13 19 0,-13-19 1,11 17-1,-11-17 0,8 16 0,-8-16-1,0 0-3,0 0-8,0 0-22,0 0-1,-27-23 0,12 35 5</inkml:trace>
  <inkml:trace contextRef="#ctx0" brushRef="#br0" timeOffset="10482">5098 2397 12,'0'0'23,"0"0"1,-18 13-9,18-13 0,-17 17-3,17-17 0,-17 23-3,14-9 0,3-14-2,0 25-1,0-25-1,9 21-1,-9-21-1,19 11-1,-19-11 0,20-2 0,-20 2-1,20-13 0,-20 13 1,9-23-2,-9 23 1,-5-26 0,5 26 1,-19-18-1,5 11 0,14 7 0,-27 2 0,27-2 1,-25 17-1,25-17 1,-6 24-1,9-10 0,-3-14 0,23 22 0,-5-16-1,1-2 1,0-4-1,0-5 1,0-5-1,-5-2 0,-4-2 0,-6-2 0,-4 2 0,-3-1 0,3 15 0,-20-20 0,4 20 0,0 3 1,0 5-1,3 6 1,1 2 0,5 3 0,4 3 0,5-2 0,6-1 0,4-3 0,6-5 0,4-4 0,2-7-1,-2-4 1,0-7-1,-3-3 0,-5-6 0,-2-1-1,-8-3 1,-7 5 0,-6 4 0,9 15 0,-29-19-1,8 19 2,-1 6-1,0 7 0,-2 4 0,7 2 1,3 5-1,2-1 1,9-1-1,5 1 1,6-6-1,3-1 1,3-5 0,4-3-1,-3-8 0,0-5 1,-1-8-1,-6-1 0,-3-2 0,-5-3 1,-5-1-2,-3 1 2,-3 0-2,11 19 1,-27-21 0,27 21-1,-22-3-9,22 3-26,-16 14 1,14 4-2,2-18 2</inkml:trace>
  <inkml:trace contextRef="#ctx0" brushRef="#br0" timeOffset="14241">4101 2854 25,'-16'-13'18,"16"13"-1,0 0-1,0 0 0,0 0-2,0 0-1,4 30-2,-4-12-1,6 12-1,-5 3-1,7 13 0,-6-4-1,4 6-2,-4-7-2,3-1 0,-4-8-1,1-7 0,-2-25 0,0 14-1,0-14 0,-3-33-1,1 5 0,-4-14-1,-1-7-1,-2-7 0,-1-2 1,-1-2-1,2 6 0,-2 4 1,3 5 0,3 12 1,3 6 0,7 10 0,-5 17 1,22-14-1,1 15 1,3 7 0,3 2 0,0 6 0,-4 3 0,-4 1 0,-7 2 0,-11 2 0,-14-2 0,-5-3 0,-5-3-1,-1-4 1,2-4-1,2-5 0,18-3 0,0 0 0,0 0-1,19-15 0,8 13 1,5 1-1,4 5 0,2 4 1,0 6-1,0 5 1,-6 3 1,-5 5 0,-5-1 0,-4 0 1,-12 3 0,-6-1 0,-9-1 1,-9 2-1,-9-7 0,-3 0 0,-10-1 0,1-3-1,-1-6 0,5-5-2,2-4-1,1-11-4,13 5-8,-3-10-18,13-9-5,9 0 0,1-4 0</inkml:trace>
  <inkml:trace contextRef="#ctx0" brushRef="#br0" timeOffset="15551">4567 2416 10,'0'0'26,"0"0"0,0 0-5,0 0-2,0 0-3,0 0-5,0 0 0,0 0-3,0 0-2,-27-4 0,12 12-2,-11-1 0,1 6 1,-5-2-3,1 5 1,1 0-1,4 0 0,5-1-1,5 0 0,6-1 0,8-14-1,-2 22 1,2-22-1,16 13 0,-16-13 0,28 1 0,-9-2 0,5-3-1,0 1 1,3 0-1,-2 1 1,2 2-1,-1 2 1,-3 3-1,0 4 1,-6-1 0,0 5 1,-17-13-1,26 30 1,-20-14 0,1 4 0,-11-1 1,0 2 0,-9-2 1,-1 1-1,-9-1 0,0 0 0,-7-6-1,-2-1 0,2-4 0,0-5 0,4-1 0,2-4-1,5-2-1,4-7-5,15 11-27,-5-23-3,0 6 0,5 17-1</inkml:trace>
  <inkml:trace contextRef="#ctx0" brushRef="#br0" timeOffset="17563">5077 2266 18,'0'0'25,"-5"-25"-1,5 25 0,0 0-17,4-16-5,-4 16-6,0-27-11,0 27-8,-5-30-1,5 30 0</inkml:trace>
  <inkml:trace contextRef="#ctx0" brushRef="#br0" timeOffset="17703">5052 2010 23,'-7'-14'26,"7"14"0,0 0-7,-4-16-7,4 16-6,2-20-9,-2 20-13,-3-30-10,3 30 1,-2-35-2</inkml:trace>
  <inkml:trace contextRef="#ctx0" brushRef="#br0" timeOffset="17875">4968 1717 27,'-12'-15'27,"12"15"0,0 0 0,-10-19-19,10 19-5,0-18-8,0 18-14,-3-30-8,11 15-1,-14-10 1</inkml:trace>
  <inkml:trace contextRef="#ctx0" brushRef="#br0" timeOffset="18015">4937 1477 3,'0'0'24,"-8"-23"1,8 23 0,0 0-10,0 0-6,0 0-3,-8-15-5,8 15-7,0-18-8,0 18-12,0-16 1,0 16 0</inkml:trace>
  <inkml:trace contextRef="#ctx0" brushRef="#br0" timeOffset="20152">4973 162 16,'-3'-14'26,"3"14"1,2 14 2,-2-14-16,11 35-3,-5-16-1,7 8-2,-5-5-1,3 3-1,-5-7-2,2-3 0,-8-15-1,0 0 0,0 0 0,0 0-1,-5-15 0,-1-6 0,-2-6-1,-2-4-1,-1-2 1,2-4-1,1 4 0,2 5 0,2 1 1,4 6-1,4 2 0,-4 19 1,14-20-1,-14 20 1,24-8-1,-9 6 1,3 4-1,4-2 1,1 9 0,1 1-1,1 7 1,2 2 0,0 5 0,-1 0 0,-6 2 1,-1 4-1,-6-3 2,-3 2-1,-7-4 1,-3 2 1,-8-5-1,-5 2 1,-6-5 0,-2 1-1,-4-4 0,1-2 0,-3-4 0,4-3-1,-3-2-1,6-2-1,5 4-4,-1-7-17,16 0-10,0 0-2,0 0 0,21 3 1</inkml:trace>
  <inkml:trace contextRef="#ctx0" brushRef="#br0" timeOffset="22040">2164 1107 22,'0'0'23,"-5"-14"-2,5 14-7,0 0-2,0 0-5,0 0-2,11-14-4,-11 14-5,0 0-9,21-5-12,-21 5 1,20-5 0</inkml:trace>
  <inkml:trace contextRef="#ctx0" brushRef="#br0" timeOffset="22352">2559 1093 17,'0'0'22,"14"1"1,-14-1-12,0 0-4,16-4-4,-16 4-10,31 3-13,-31-3-1,45-2-1</inkml:trace>
  <inkml:trace contextRef="#ctx0" brushRef="#br0" timeOffset="22492">2952 1104 16,'24'6'22,"-24"-6"0,25-11-10,-25 11-2,27-6-6,-10 4-9,7-6-8,6 15-8,-6-15-1,12 16 0</inkml:trace>
  <inkml:trace contextRef="#ctx0" brushRef="#br0" timeOffset="22648">3478 1113 17,'37'2'21,"-37"-2"-5,17-3-5,-17 3-6,25-7-12,-2 12-11,-8-16-1,20 14-2</inkml:trace>
  <inkml:trace contextRef="#ctx0" brushRef="#br0" timeOffset="22773">3963 1127 9,'27'13'23,"-27"-13"2,26 3 0,-26-3-13,14-3-5,-14 3-5,24-5-9,-7 10-14,-17-5-2,40-1-2,-20-7 0</inkml:trace>
  <inkml:trace contextRef="#ctx0" brushRef="#br0" timeOffset="22960">4550 1238 4,'0'0'23,"0"0"-1,24 14 0,-24-14-15,19-4-2,-19 4-8,27-2-4,-12 2-3,-15 0 0,29-2 0,-29 2 1,21 2 1,-21-2 6,22-2 6,-22 2 5,20-3 2,-20 3 0,21-3 1,-21 3-2,19 3-19,-19-3-8,14-1-3,-14 1-2</inkml:trace>
  <inkml:trace contextRef="#ctx0" brushRef="#br0" timeOffset="23958">2139 2753 19,'14'9'13,"-14"-9"0,0 0 4,0 0-1,0 0 1,0 0-2,0 0-3,0 0-3,0 0-1,0 0-2,0 0-4,0 0-3,0 0-8,16-12-13,-16 12-8,30-3 0,-11-4 0</inkml:trace>
  <inkml:trace contextRef="#ctx0" brushRef="#br0" timeOffset="24146">2395 2778 2,'0'0'25,"-14"6"0,14-6 1,0 0-11,0 0-7,0 0-9,-8-15-21,30 16-1,-6-12-2,21 11 0</inkml:trace>
  <inkml:trace contextRef="#ctx0" brushRef="#br0" timeOffset="24301">2815 2734 15,'19'6'23,"-19"-6"0,0 0-1,15-8-18,-15 8-8,28-4-9,-10-6-9,17 10-1,-10-9 0</inkml:trace>
  <inkml:trace contextRef="#ctx0" brushRef="#br0" timeOffset="24442">3196 2724 5,'25'7'21,"-25"-7"0,18-2-8,-18 2-10,25-8-16,2 11-4,-9-10-3</inkml:trace>
  <inkml:trace contextRef="#ctx0" brushRef="#br0" timeOffset="24879">4561 2721 5,'0'0'18,"30"-6"-3,-30 6-13,18-11-17,5 11-1</inkml:trace>
  <inkml:trace contextRef="#ctx0" brushRef="#br0" timeOffset="25035">4992 2671 27,'16'0'24,"-16"0"-1,19-8-16,0 11-26,-19-3-1,26-8-3</inkml:trace>
  <inkml:trace contextRef="#ctx0" brushRef="#br0" timeOffset="38870">6 3037 6,'0'0'25,"0"0"2,0 0-2,-8 21-6,18 1-1,-2 5-4,9 14-3,-1-1 0,9 14-1,-6-5-2,7 5-2,-9-10-1,2-3-2,-5-13-1,-2-2 0,-8-11 0,-4-15-2,5 16-1,-5-16-2,0 0-2,-14-27-2,12 7-3,-12-18 1,8-2-1,-13-13 2,3 2 2,-3-6 4,0 2 2,3 3 4,-6 3 2,12 12 2,-6-1 0,15 14 0,-4-4-1,11 9-2,2-4-1,8 8-1,3-1-1,6 5-1,1 1 1,2 7-1,2 3 0,2 7 0,-3 4 1,-4 6-1,-7 2 0,-7 8 1,-11-2-1,-8 3 0,-10-1 0,-7-1 0,-7-3-1,-1-4 1,-4-5-1,6-7-2,5-2 0,3-10-4,23 5-7,-19-22-16,19-2-7,15-1-1,3-10 1</inkml:trace>
  <inkml:trace contextRef="#ctx0" brushRef="#br0" timeOffset="39463">474 2470 21,'0'0'29,"-18"-13"1,4 15 3,-11 4-17,-7-2-3,8 8-1,-4-4-3,7 8-1,1 0-2,7-2-3,13-14-1,-3 24 0,3-24-1,28 17-1,-7-9 1,4 0-1,2-4 1,2 4-1,-4-1 0,-3 2 0,-6 1 0,-16-10 0,11 20 1,-11-20 0,-16 21-1,0-10 1,-4-2 0,-4-1 0,0-2-1,1-1 0,2-2-2,-1-4-5,22 1-10,-22 6-18,22-6 0,0 0 0,0 0 0</inkml:trace>
  <inkml:trace contextRef="#ctx0" brushRef="#br0" timeOffset="39946">463 3088 56,'0'0'35,"0"0"-1,5 27-9,-5-27-11,6 36-1,-3-15-6,8 5-2,-6-6-2,3 1-2,-3-5-1,-5-16-4,12 20-8,-12-20-24,0 0 1,0 0-1,7-33 1</inkml:trace>
  <inkml:trace contextRef="#ctx0" brushRef="#br0" timeOffset="40258">623 2718 38,'-8'16'30,"8"-16"1,0 0-6,0 0-12,0 0-2,0 0-3,22-6-3,-4 2-2,4-2-5,-2-2-5,6 3-11,-2 5-13,-24 0-2,26-3 2,-26 3-1</inkml:trace>
  <inkml:trace contextRef="#ctx0" brushRef="#br0" timeOffset="40477">604 2882 23,'1'15'31,"-1"-15"1,16 3 0,-16-3-13,27-3-6,-3 3-3,-2-7-6,0-1-7,2-6-25,2 9-3,-26 5-3,20-15 2</inkml:trace>
  <inkml:trace contextRef="#ctx0" brushRef="#br0" timeOffset="42364">899 2487 20,'0'0'27,"0"-14"2,0 14-8,0 0-2,-2 21-2,7 6-4,-4 1-2,12 16-1,-8 4-1,11 13-1,-8 1-2,4 6-1,-2-11-2,1-2 0,-5-9-1,1-8-1,-3-10 0,-2-12-3,-2-16-3,0 0-8,16 0-22,-16 0-1,9-27-1,-2 8 0</inkml:trace>
  <inkml:trace contextRef="#ctx0" brushRef="#br0" timeOffset="42645">1099 2933 63,'6'16'34,"-6"-16"1,1 19-2,-1-19-23,0 0-4,0 0-12,0 0-17,0 0-11,26-13-1,-18-8 1,8 3 0</inkml:trace>
  <inkml:trace contextRef="#ctx0" brushRef="#br0" timeOffset="42879">1363 2415 11,'0'0'25,"8"14"1,-8-14-5,0 0-4,3 14-1,-3-14-4,0 0-3,0 0-1,0 0-2,0 0-2,-14-20-1,14 20-1,-27-19-2,8 11 1,-1 3-1,-4 4 0,-2 5 0,-2 6 1,4 4 0,7 3-1,1 5 1,9 5 1,6 2-1,9-2 0,8-4 1,6-4 0,6-3-1,1-5 0,1-9-1,-3-5-1,-3-9 1,-5-2-2,-7-5 2,-2-1-3,-7-2 2,-3 0-1,-5 4 1,1 1 1,4 17 0,-13-19 1,13 19-1,0 0 1,-8 20 1,8 7 2,3 10-1,-1 4 1,4 9-1,-4 1 1,4 6 0,-3-7-1,2-1 0,-3-11-1,1-8 0,-2-8-1,1-5-1,-2-17-3,0 0-1,1 15-6,-7-30-9,6 0-17,3-3 1,-3-10-2,5-1 2</inkml:trace>
  <inkml:trace contextRef="#ctx0" brushRef="#br0" timeOffset="43487">1495 2416 26,'0'0'29,"5"16"2,-4 9 1,-1-1-16,-6 1-2,6 10-4,-5-8-2,5 5-1,-3-10-1,8 0-3,-5-22 0,4 28-1,-4-28-1,24 10 1,-6-9-1,5-2 0,8-2-1,0-1 1,3-2-1,-1 1 1,-3-1-1,-5 0 0,-1 1 1,-6 0-1,-4 2 1,-14 3-1,16-3 0,-16 3-2,0 0-2,0 0-3,19 2-5,-19-2-10,0 0-13,0 0-1,4-19 2,-4 19 0</inkml:trace>
  <inkml:trace contextRef="#ctx0" brushRef="#br0" timeOffset="43924">1777 2281 11,'2'14'29,"1"6"1,-6 1 4,-4 7-14,9 23-3,-8 1 0,10 19-3,-7-1-4,11 12-2,-6-5-1,4 5-2,-3-4-1,3-6 0,-1-12-2,0-6 0,0-11 0,-2-9-1,-1-9 0,-1-9 0,-1-16 0,0 0-1,0 0 0,10-16-2,-10 16-4,1-25-25,1 9-8,-2 16 0,-5-29 0</inkml:trace>
</inkml:ink>
</file>

<file path=ppt/ink/ink11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08.658"/>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0 532 28,'0'0'21,"0"0"-5,10-14-2,-10 14-2,0 0-3,0 0-1,16 30-1,-13-10 0,2 15 0,-1 0-1,4 11-1,-3-7 0,1 7-1,1-5 0,0 0-1,-2-14-1,0-2 1,-3-11-1,-2-14 0,1 17 0,-1-17-1,0 0 2,0-19-2,-1-3 0,1-8 0,-4-9 0,3-8-1,-4-9 0,2-7-1,-2 0 1,2 2 0,0 2-1,4 9 0,4 9 0,5 6 0,1 12 1,4 8-2,3 9 1,4 6 1,-2 6-1,4 4 1,-5 6-1,0 3 1,-3 4 0,-5 4 0,-6 0 1,-7 3-1,-6-3 1,-6-1 0,-5-2 1,-5-7-2,-1-4 1,0-4-4,4-1-2,1-12-6,20 4-19,-14-15-2,9-5-1,14 4 1</inkml:trace>
  <inkml:trace contextRef="#ctx0" brushRef="#br0" timeOffset="608">177 43 17,'0'0'26,"0"0"2,3 27 1,2-6-17,1 2-2,9 4-3,-4 1-5,0 1-7,3-13-18,0 10-5,-14-26-1,18 21 1</inkml:trace>
  <inkml:trace contextRef="#ctx0" brushRef="#br0" timeOffset="811">222 15 8,'0'0'22,"-19"-17"0,19 17 1,0 0-15,14 6-1,-14-6-3,25 9-2,-3-2-1,2 5 0,9-1 0,0 5 0,3 1-1,2 1 1,-8-1 0,-3 2 1,-11 0 0,-7-5 1,-13 5 0,4-19 1,-32 28 0,1-15-1,1 1-1,-4-1-4,3-1-7,1-7-18,16 13 0,-8-14-1,22-4 1</inkml:trace>
  <inkml:trace contextRef="#ctx0" brushRef="#br0" timeOffset="1279">379 576 25,'0'0'29,"0"0"3,-7 29-1,13-10-15,-8 3-4,12 9-3,-6-1-4,6 3-1,-2-3-4,0-6-5,4-5-15,3-3-11,-15-16-2,0 0 1,6-22 0</inkml:trace>
  <inkml:trace contextRef="#ctx0" brushRef="#br0" timeOffset="1544">582 472 24,'0'0'26,"23"5"0,-7-13 0,6 5-21,8 0-6,2-8-17,6 15-7,-16-10 0,6 14-1</inkml:trace>
  <inkml:trace contextRef="#ctx0" brushRef="#br0" timeOffset="1716">612 633 49,'3'24'31,"-3"-24"1,28 9-2,-6-12-27,5-2-17,9 7-12,-9-16-4,8 11-1,-16-13 0</inkml:trace>
  <inkml:trace contextRef="#ctx0" brushRef="#br0" timeOffset="2028">949 335 28,'0'0'28,"0"0"2,0 0-2,2-19-17,-2 19-2,16-8-3,-2 7-3,2 1-1,3 3-1,6 5 0,-3 6 0,2 6 0,0 7 0,-4 3 1,-4 6-1,-8 2 1,-7 2 0,-13-1 0,1-3 1,-13-2-2,-3-6 1,-1-3-1,-1-6 0,1-8 0,7-3 1,4-10-2,17 2 0,-19-15 0,21 0 0,-2 15 0,14-25-2,-14 25 2,28-17 0,-10 14 0,1 6 2,-2 3-1,-1 4-1,3-1 1,-19-9 0,28 25-4,-28-25-8,21 13-18,-21-13-3,14 8-2,-14-8 1</inkml:trace>
  <inkml:trace contextRef="#ctx0" brushRef="#br0" timeOffset="2465">1221 662 30,'0'0'27,"13"18"-2,-13-18-5,6-17-33,-6 17-12,11-14 1,3 11-2</inkml:trace>
  <inkml:trace contextRef="#ctx0" brushRef="#br0" timeOffset="2667">1428 256 42,'3'22'29,"-12"-4"2,4 8-9,-3 12-10,-3 3-1,6 8-3,-3-3-3,10 0 0,-1-9-3,11-3 2,2-14-3,8-7 0,0-10 0,2-8-1,1-7 0,-5-12-2,-1-5 0,-8-7-2,-6 0 1,-8-5 0,-5 2 1,-6 1-1,-3 6 1,-4 7-1,-1 9-2,-3 5-2,6 11-5,1 8-13,-2-5-5,12 13 0,8-16 1</inkml:trace>
  <inkml:trace contextRef="#ctx0" brushRef="#br0" timeOffset="3026">1575 236 30,'0'0'29,"8"15"3,-8-15-1,-2 18-17,7-1-3,-4 0-1,9 4-3,-4-5-1,8 1-3,1-6 0,8-3-2,3-5 1,0-3-1,3-5-1,-4-2-3,2 0-4,-11-9-11,-5 1-15,-11 15 0,11-29-2,-11 29 2</inkml:trace>
  <inkml:trace contextRef="#ctx0" brushRef="#br0" timeOffset="3338">1778 35 14,'-1'18'28,"4"7"2,-8 2 3,8 9-14,4 18-3,-9 4-1,10 13-3,-6-6 0,7 12-5,-4-12-2,6-2 0,-5-11-2,4-7-1,-4-13 0,2-5-1,-3-11 1,-5-16-2,0 0-1,0 0-3,19-8-13,-15-6-20,-8-7 1,-1 1-2,-8-9 1</inkml:trace>
</inkml:ink>
</file>

<file path=ppt/ink/ink11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9:53.278"/>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138 743 20,'-2'-21'27,"2"21"1,0 0-8,0 0-2,0 0-4,0 0-3,-16 13-2,16-13-3,0 0-2,-12 16-2,12-16 0,0 0-1,0 0 0,0 0-1,22 7 0,-22-7-1,19-12 0,-19 12 0,15-22 0,-15 22 0,3-25 0,-3 25 0,-12-19 2,12 19 0,-25-5 0,7 10 1,3 4 0,1 1-1,14-10 1,-18 25 0,20-11 0,-2-14-2,17 19 1,-3-13-1,5-4 0,0-2 0,0-2 0,-3-3 0,-16 5 0,18-17-1,-18 17-1,2-22 1,-2 22 0,-17-19 1,3 15-1,-2 2 1,-5 5 1,4 4-1,0 4 1,3 1 0,4 2-1,9 0-2,1-14-9,0 0-20,31 16-1,-17-24-1,10 3 1</inkml:trace>
  <inkml:trace contextRef="#ctx0" brushRef="#br0" timeOffset="718">57 242 11,'0'0'26,"0"0"2,0 0 2,0 0-14,-6 20-3,14 2-2,-5 0-3,8 5-1,-5 0-2,5-1-1,-6-2-1,3-5-1,-8-19 1,3 20 0,-3-20-2,0 0 1,-16-22-1,9 2 0,-3-8 0,-2-5-1,-3-7 0,3-1 0,1-1 0,0 1 0,3 5-1,3 0 1,10 3-1,3 6 1,9 5-1,5 7 0,6 8 0,1 1 0,4 11 1,-5 6 0,-4 5 0,-6 4 0,-8 3 1,-7 3-1,-9-6 1,-7 2-1,-4-6 0,-2-5 0,0-3 0,0-5-1,4-2 0,15-1-1,-15-4 0,15 4 1,0 0-1,29-16 1,-7 14 0,1 2 0,6 5 0,0 4 1,0 7-1,-1 3 2,-1 6-1,-2 3 1,-2 2-1,-4 2 2,-5-1 0,-4 0 0,-9-6 2,-2 1-1,-16-4 0,-1 0 1,-12-5 0,2 0-1,-8-4 0,3-2-1,-3-3-1,3-5-1,3-3-3,0-13-7,11 2-15,5-5-10,-5-10 0,13 1-1,0-10 2</inkml:trace>
</inkml:ink>
</file>

<file path=ppt/ink/ink11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9:40.504"/>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5 860 24,'0'0'27,"0"0"2,-14 1 2,15 17-19,12 8-1,-4 4-2,10 10 0,-3-2-2,5 7 0,-5-5 0,3 2-3,-8-12 0,2 0 0,-10-12 0,3-4-1,-6-14 0,0 0 0,-8-16-1,4-8 0,-3-12-1,1-10 0,-4-9 0,2-5-1,0-1 0,2 2 0,4 4 0,2 8-1,5 11 1,6 10-1,13 12 1,6 8-1,10 11 0,8 7 1,7 12-1,6 3 1,0 11 0,-2 6 0,-6 3 0,-12 4 0,-9-1 1,-15 0 0,-18-4 0,-14 0 1,-15-8 0,-10-2 0,-10-8 0,-4-1 0,-7-6 0,4-4-1,6-6 0,7-6-2,11 0-4,4-15-8,13-1-26,16 11 1,8-28-1,9 7 1</inkml:trace>
  <inkml:trace contextRef="#ctx0" brushRef="#br0" timeOffset="655">470 641 22,'0'0'29,"-14"-18"1,14 18 3,0 0-13,3 16-8,6 0-2,-1-1-4,4 6-2,-3-1 1,2 3-2,-5-3-1,2-3 1,-8-17-1,7 21 0,-7-21 0,0 0 0,-8-14-1,3-4 0,0-4 0,2-5 0,2-2-1,2-1-1,5 3 1,1 3-1,4 7 1,3 7 0,2 12 0,2 7 0,-1 7 0,1 5 1,-6 5 0,2 3 1,-4 1-1,0-2 1,-9-4-1,4-4 0,-8-6 0,3-14 0,0 0-1,0 0 1,-7-15-1,4-11-1,5-5 1,-4-7-1,4-1 0,-2-1 0,5 4 0,-1 4-1,6 10 2,-10 22-1,22-12 1,-8 23 1,4 9-1,2 10 1,-2 3 1,3 7-1,-4-1 0,-1-1 1,-2-5-2,-1-4 0,-4-4-2,-9-25-5,12 25-8,-12-25-22,0 0 1,-15-25-1,4-4 1</inkml:trace>
  <inkml:trace contextRef="#ctx0" brushRef="#br0" timeOffset="1279">803 183 44,'0'0'32,"0"0"3,24 29-1,-13 10-22,4 2-2,10 16 1,-4 0-4,6 6-2,-7-7-1,1 0-3,-5-8-1,-5-14-5,2-1-9,-7-11-22,-6-22 1,0 0-2,0 0 1</inkml:trace>
  <inkml:trace contextRef="#ctx0" brushRef="#br0" timeOffset="1513">1065 376 53,'-25'7'34,"4"11"0,-6-2 1,-9 4-24,18 10-1,-2-5-2,9 8-4,6-7 0,10 0-1,6-2-1,9-3-1,7-7 0,5-3 0,6-6 0,2-9-2,0-3 0,-4-9-1,-1-5 1,-6-7-1,-6-7-1,-4-6 1,-7-3 0,-6-6 1,-6-4 0,-5-1 1,-4-4-1,-4 3 2,2 5-1,-3 7 1,4 8 0,1 6 0,-1 9 1,10 21-1,0 0 1,0 0-1,2 38 1,9 2 0,-2 5-1,9 15 1,2 5 0,4 6-1,0-3 0,0-2 0,-2-5 0,0-5 0,-3-9-2,-4-12-1,-1-4-4,-11-17-5,-3-14-19,11 18-7,-11-18 0,-16-18-1</inkml:trace>
  <inkml:trace contextRef="#ctx0" brushRef="#br0" timeOffset="2043">1084 292 50,'-17'0'35,"17"0"-1,0 0 2,17-2-23,9 7-2,-1-8-2,15 5-4,3-9-1,8 1-1,-2-3-1,0-1-2,-8 2-1,-7-3-5,-1 2-28,-14 9-3,-19 0 2,0 0-3</inkml:trace>
</inkml:ink>
</file>

<file path=ppt/ink/ink11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01.623"/>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11 0 1,'7'33'21,"-25"-17"0,25 3-8,-14-4-11,7-15-16,11 22-4,-11-22-2</inkml:trace>
</inkml:ink>
</file>

<file path=ppt/ink/ink11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01.779"/>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26 0 15,'-9'18'21,"15"5"-2,-6-7-18,0-16-15,11 25-4,-11-25-2</inkml:trace>
  <inkml:trace contextRef="#ctx0" brushRef="#br0" timeOffset="125">14 378 21,'1'38'23,"-13"-19"0,15 6-10,-4-4-4,2 2-8,1 1-13,-11-9-10,19 17 0,-17-13-2</inkml:trace>
</inkml:ink>
</file>

<file path=ppt/ink/ink11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02.091"/>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964 0 6,'0'0'21,"-2"32"1,2-32-2,-6 19-16,6-19-5,5 15-5,-5-15-2,0 0 0,15 18 0,-15-18 2,0 14 3,0-14 6,-3 27 4,0-10 4,-3 4 3,1-2 1,2 1 2,0-4-2,3 1-2,0-17-2,0 19-2,0-19-4,0 0-12,0 0-22,0 0 0,0 0-2,0 0-1</inkml:trace>
  <inkml:trace contextRef="#ctx0" brushRef="#br0" timeOffset="999">349 568 1,'0'0'23,"0"0"3,-17-25 0,17 25-13,-18-8-2,18 8 0,-20 8-1,4 6-2,3 13 0,-4 8-1,3 15-1,-5 5 0,8 10 0,1-3-1,12 4 1,4-14-3,13-1 0,6-18-1,10-11 0,6-13-1,2-7 1,-1-10-1,0-6 0,-8-8-1,-7-7 1,-9-5-1,-12-6 0,-11-4 1,-7-3-1,-11-1 0,-7 4 0,-1 6 0,-2 7-2,3 10-2,0 7-5,9 14-15,7 9-10,-2 1-2,13 9 2,-5-2-1</inkml:trace>
  <inkml:trace contextRef="#ctx0" brushRef="#br0" timeOffset="1420">238 748 47,'0'0'32,"24"6"3,-2 7-2,10 6-22,-5-6-2,11 9-1,0-5-4,3 2-2,-2-2-8,-9-7-15,-6-4-13,3 2 0,-11-14-1,-1-1 1</inkml:trace>
  <inkml:trace contextRef="#ctx0" brushRef="#br0" timeOffset="1623">629 504 54,'0'0'34,"11"17"-1,-5-1 0,4 3-24,9 9-2,-7-6-2,6 3-5,-3-1-5,-7-8-7,-8-16-20,15 19-1,-15-19-2,0 0 2</inkml:trace>
  <inkml:trace contextRef="#ctx0" brushRef="#br0" timeOffset="1841">758 475 28,'0'22'30,"0"-22"1,4 30 1,-6-8-18,7-1-4,9 6-1,-6-8-4,8 4-2,-5-4-1,1 2-1,-2-2-2,-5-4-3,2 3-7,-7-1-18,0-17-2,0 0-2,0 0 1</inkml:trace>
  <inkml:trace contextRef="#ctx0" brushRef="#br0" timeOffset="2075">814 545 43,'-19'14'31,"4"13"1,-10-10 0,8-6-22,-1 14-3,-1-7-5,4-3-7,15-15-18,-11 18-8,11-18-1,0 0 0</inkml:trace>
  <inkml:trace contextRef="#ctx0" brushRef="#br0" timeOffset="2543">724 786 28,'0'0'31,"0"0"3,0 0-1,0 0-16,0 0-4,-8 24-2,8-10-5,4 6-3,0 1-2,-1-4-8,6-1-18,2 0-8,-11-16-2,10 16 1</inkml:trace>
  <inkml:trace contextRef="#ctx0" brushRef="#br0" timeOffset="3042">575 1089 15,'0'0'24,"-14"-16"1,14 16-6,0 0-5,0 0-3,0 0-1,6-14-2,-6 14 1,0 0-1,14 21 0,-14-21 0,4 26-1,-6-11-1,4 2-3,-4-3 0,2-14-3,2 29-4,-2-29-9,0 0-18,0 0-3,0 0 0,0 0 0</inkml:trace>
  <inkml:trace contextRef="#ctx0" brushRef="#br0" timeOffset="3338">678 1039 44,'0'0'32,"-2"26"0,2-26 0,0 22-21,5-3-5,-4 4-5,4-8-14,-5-15-17,3 33-3,-9-18 1,1 8 0</inkml:trace>
  <inkml:trace contextRef="#ctx0" brushRef="#br0" timeOffset="3650">14 1329 29,'0'0'31,"0"0"2,0 24 0,-2-5-19,-4-2-2,4 10-2,-2-4-2,4 4-2,-2-5-2,7 0-1,0-4 0,7-2-1,2-7 0,9 1 0,3-6-1,6-1 0,4-3 0,-1-1-1,0-4 1,-7 2-2,-2 0-1,-12-5-2,-14 8-4,0 0-9,5-19-19,-5 19 1,-21-16-2,21 16 2</inkml:trace>
  <inkml:trace contextRef="#ctx0" brushRef="#br0" timeOffset="3978">253 1275 12,'0'0'28,"0"0"3,4 18 2,-8 5-11,-3 1-7,9 20-1,-10-4-2,10 13-1,-10-4-4,6 5-2,-4-4-1,3 1-2,-1-10-1,3-10-2,4-2-4,-3-29-6,8 19-20,-8-19-5,16-11-1,-5-3 1</inkml:trace>
  <inkml:trace contextRef="#ctx0" brushRef="#br0" timeOffset="4259">425 1406 37,'0'0'32,"-8"16"3,-2 1-1,6 9-17,2 15-7,-6-3 0,13 6-4,0-5-2,7-1-1,-1-9-2,10-11 1,-2-8-1,5-9-1,1-10 1,-4-8-1,-1-10-1,-6-8 0,-4-3 0,-7-6-1,-5 3 0,-7-2 0,-2 6 1,-7 5 0,-1 10 0,-3 6 0,2 10-1,1 3-2,19 3-5,-29 9-9,29-9-15,-14 14-1,14-14 0,10 14 1</inkml:trace>
  <inkml:trace contextRef="#ctx0" brushRef="#br0" timeOffset="4617">665 1433 28,'0'0'32,"0"0"2,-17 19 0,12 2-12,3 12-10,-5-3-1,10 8-4,-2-8-2,7 1-2,2-12 0,5-2-2,1-12 0,3-5 0,-1-12 0,-3-7-1,-2-5 0,-2-9-1,-6-4 0,-7-8-1,-4-1 1,-5 0-1,-3 5 1,-4 5-1,4 7 0,-5 9-1,19 20-3,-28-11-6,28 11-9,-8 30-13,1-14-1,11 7 2,-6-5 0</inkml:trace>
  <inkml:trace contextRef="#ctx0" brushRef="#br0" timeOffset="5023">890 1349 26,'0'0'31,"0"0"1,-8 18 1,1 2-17,-7 4-3,11 14-1,-3 0-3,9 9-2,5-4-2,7 1-2,4-8 0,8-6 0,0-11-2,6-8 1,1-16-1,0-7 1,-7-9-1,-6-7 0,-5-8-1,-10-2 1,-6 0 0,-8-2-1,-8 4 1,-3 3-1,-1 6 1,-1 5-1,1 5-1,-4-1-8,11 4-29,13 14 2,-14-19-2,14 19 1</inkml:trace>
</inkml:ink>
</file>

<file path=ppt/ink/ink1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-2 186 14,'0'0'18,"0"0"-1,1-16-1,-1 16-1,0 0-1,0 0-4,0 0 0,0 0 0,0 0-1,5 16-2,-4 8 0,-4 3 0,6 18-1,-7 3 0,7 12 0,-5-3-2,7 5-1,-3-3 0,4-1-1,-3-9 0,2-5-1,-2-9 0,0-4 0,-1-7-2,-4-7-1,4-1-4,-2-16-6,0 0-4,0 0-13,6-26-6,8 6 0,-4-12 2</inkml:trace>
  <inkml:trace contextRef="#ctx0" brushRef="#br0" timeOffset="1">245 188 16,'0'0'23,"3"-27"2,-3 27-11,4-18-1,-4 18-1,0 0-2,12-15-2,-12 15 0,7 14 0,0 7-2,-6 4 1,6 13-2,-6 7 1,7 10-2,-3 1 1,3 8-2,-2-10 0,2-2-2,0-2 1,0-7-2,-2-10 0,-3-7-2,2-7-3,-5-19-5,3 20-8,-3-20-14,0 0-2,-15 0 1,0-14 0</inkml:trace>
  <inkml:trace contextRef="#ctx0" brushRef="#br0" timeOffset="2">75 390 17,'0'0'26,"0"0"1,0 0-3,0 0-9,16-11-3,0 14-3,4-3-3,7 5-3,0 0 1,5-1-2,-7 0 0,-1 4-1,-8-4 1,-16-4 0,14 10-1,-14-10 1,0 0-1,-24 3 1,7-6 0,-5-2-1,0 0 0,-4-1-1,1 0 1,3 1-1,0 2 0,3-1 0,3 4-3,16 0-5,-21-3-20,21 3-4,0 0 0,21 11 0</inkml:trace>
  <inkml:trace contextRef="#ctx0" brushRef="#br0" timeOffset="3">586 86 24,'0'0'26,"0"0"3,-14 2-11,14-2-1,0 0-5,0 0-2,0 0-2,21 24-2,-4-10 0,2 5-3,5 0 0,3 3-1,0 1-1,-3-3-3,1-1-6,-8-6-10,-17-13-14,24 11-1,-24-11 0,0 0 2</inkml:trace>
  <inkml:trace contextRef="#ctx0" brushRef="#br0" timeOffset="4">797 81 10,'-9'-19'28,"9"19"0,0 0 4,-27-3-13,27 3-2,-29 24-3,13-5-4,-6-1-3,6 7-1,-7-4-2,5-1-2,2-2-2,4-4-2,12-14-5,-16 18-3,16-18-11,0 0-12,0 0-1,0 0 1,19-5 0</inkml:trace>
  <inkml:trace contextRef="#ctx0" brushRef="#br0" timeOffset="5">705 0 18,'0'0'27,"0"0"1,-17 11 3,17-11-19,-3 35-1,4-11-1,4 5-4,-3 0-2,4 1-3,-1-2-4,-5-4-6,3-8-14,5 6-7,-8-22 0,0 0 1</inkml:trace>
  <inkml:trace contextRef="#ctx0" brushRef="#br0" timeOffset="6">537 80 17,'0'0'24,"0"0"2,0 0 2,0 0-18,30-5-3,-6 3 0,6-1-4,0 0-7,0 3-14,-9-11-9,8 14 0,-29-3 0</inkml:trace>
  <inkml:trace contextRef="#ctx0" brushRef="#br0" timeOffset="7">602 527 25,'0'0'23,"0"0"-6,-14-13-3,14 13-1,0 0-3,-17 14-1,9 2-1,-2-1-1,4 5 0,-4 3 0,4 5-1,1-2-1,7 4-1,-1-6-2,12 0 1,0-5-2,6-2 1,5-7-1,2-5 1,0-5-1,-1-4-1,-1-5 1,-5-5-1,-2-5 0,-4 1 0,-7-4 0,-3-1 0,-3 3 0,-1-3 0,-5 4 0,-2 3 0,8 16 2,-26-25-2,10 19 1,-1-1 0,-2 1 0,0 3-1,0 0 1,2 1-1,17 2-4,-29-8-13,13 0-16,16 8 0,-6-17-1,6 17 1</inkml:trace>
</inkml:ink>
</file>

<file path=ppt/ink/ink12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39.979"/>
    </inkml:context>
    <inkml:brush xml:id="br0">
      <inkml:brushProperty name="width" value="0.05292" units="cm"/>
      <inkml:brushProperty name="height" value="0.05292" units="cm"/>
      <inkml:brushProperty name="fitToCurve" value="1"/>
    </inkml:brush>
  </inkml:definitions>
  <inkml:trace contextRef="#ctx0" brushRef="#br0">173 398 3,'0'0'24,"0"0"2,0 0-8,0 0 0,0 0-1,-15 16-5,15-16-1,-8 17-3,8-17-1,-7 21-1,7-21-1,0 15-1,0-15-1,0 0-1,25 3 1,-25-3-2,25-15 2,-25 15-2,22-30-1,-10 11 1,-8 0 0,-4 2-1,-3 1 1,3 16 0,-20-17 0,1 17 0,1 8 0,-5 3 0,4 6 1,2 2-1,2 3 0,6-2 0,9 1 1,6-7-1,10-1 1,5-6-1,2-5 0,5-4 0,-2-4 0,-3-5 0,-2-5-1,-9-6 0,-2-1 0,-10-1 0,-5 2 0,-7 3 0,-4 3 1,-2 5-1,-1 8 0,-3 8 0,2 4 1,0 6-2,4 2 2,6 0-1,6 2 0,4-2 0,6-2 0,-6-15 1,25 18-1,-6-14 0,0-6 0,-2-4 0,0-7 0,-2-4 0,-4-4 0,-8-1-1,-5-1 1,-4 4-1,-10 5 1,-4 6-1,-6 6 1,-2 8 0,-2 7 0,5 8 0,1 2 1,5 1-1,8 1 1,8-1-1,6-2 1,10-5-1,6-6 1,3-3 0,3-5-1,1-6 1,0-3 0,-5-7-1,-4-4 1,-8-5-1,-4 0-1,-8-1 1,-6 3 0,-7 3-1,-5 4 0,-5 8 1,1 10-1,-4 6 1,2 10 0,4 2 0,5 6 1,10 0-1,8 0 0,5-6 1,11-5-1,4-7 1,7-8 0,2-8-1,-1-7 1,-5-7-1,-4-5 1,-5-4-1,-7-4 0,-7 4 1,-5 0-2,-6 4 1,-5 7 0,-5 7 0,-5 9 0,3 7-1,-3 7 1,4 4-1,-2 2 1,9 3-1,0-6-5,17 6-12,8-8-19,-10-14 1,33 14-1,-10-17 1</inkml:trace>
  <inkml:trace contextRef="#ctx0" brushRef="#br0" timeOffset="1201">548 286 42,'0'0'31,"0"0"2,0 0-10,5 44-8,-3-12-2,7 17-2,-4-4-1,6 10-3,-5-7-2,5 0-1,-4-10-1,2-6-1,-6-10 0,4-8 0,-7-14-1,0 0 1,0 0-1,12-33 0,-8 3-1,0-9 0,3-10 0,-4-11-1,5-5 0,-4-7 0,7 0 0,-3 1 0,0 8 0,3 5 0,-1 13 1,2 12-1,3 15 1,0 13 1,6 16-1,7 14 1,5 8-1,8 11 1,5 8 0,5 6 0,-1 1 0,2-1 0,-5-3-1,-6-8 1,-7-4-1,-11-7 0,-7-8-2,-6-9-2,-4 2-6,-6-21-11,0 0-16,-21 9 0,5-18-1,1-1 2</inkml:trace>
  <inkml:trace contextRef="#ctx0" brushRef="#br0" timeOffset="1716">790 354 31,'-27'0'30,"27"0"2,-19 2-1,19-2-16,0 0-4,0 0-1,29 4-3,-3-2-1,12 4-2,0-4-1,5 2-1,-5 0-1,-2 0 0,-4-1 1,-9 1-1,-23-4-1,0 0 1,0 0 0,-20-7-1,-9 4 1,-4-2 0,-10 1-1,-4 1 0,0 1 0,4 4 1,4-2-2,6 0-4,19-2-30,14 2 1,0 0-2,26 5 1</inkml:trace>
</inkml:ink>
</file>

<file path=ppt/ink/ink12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42.927"/>
    </inkml:context>
    <inkml:brush xml:id="br0">
      <inkml:brushProperty name="width" value="0.05292" units="cm"/>
      <inkml:brushProperty name="height" value="0.05292" units="cm"/>
      <inkml:brushProperty name="fitToCurve" value="1"/>
    </inkml:brush>
  </inkml:definitions>
  <inkml:trace contextRef="#ctx0" brushRef="#br0">112 218 23,'0'0'22,"0"0"-2,-10-18 0,10 18-5,0 0-2,0 0-1,0 0-2,-25 0 0,15 19-2,-5 3-1,2 13-2,-4 1 2,6 7-3,1 1 0,10 3-1,5-4-1,11-4 0,3-9 0,7-7-1,6-7 0,6-7 0,0-9-1,-1-8 1,0-6-1,-7-9 0,-7-7 0,-5-6 0,-12-8 0,-9 0 0,-8-3-1,-7 5 2,-8 1-1,-1 8-1,-2 5 1,3 11-1,0 10-2,1 1-4,25 6-7,-28 21-14,28-21-7,-5 29-1,8-13 3</inkml:trace>
  <inkml:trace contextRef="#ctx0" brushRef="#br0" timeOffset="437">164 296 57,'-19'-2'34,"19"2"-1,0 0 2,9 14-26,7 2-1,1-2-2,13 5-2,2-3-1,1-1-4,6 1-3,-9-7-8,5 2-16,-4 0-6,-9-11-1,0 2-1</inkml:trace>
  <inkml:trace contextRef="#ctx0" brushRef="#br0" timeOffset="671">488 145 46,'0'0'31,"-9"-15"3,9 15-2,0 0-20,25 9-5,-3 2-1,2 2-4,1-2-5,5 6-6,-8-3-11,-3-3-13,4 5 0,-23-16 0,29 9 1</inkml:trace>
  <inkml:trace contextRef="#ctx0" brushRef="#br0" timeOffset="858">679 75 50,'0'0'32,"-29"5"1,23 10 0,4 3-23,-5 0-2,8 7-2,1 0-3,2-3-3,4 4-5,-3-11-6,3-1-16,1 2-6,-9-16-1,0 0 1</inkml:trace>
  <inkml:trace contextRef="#ctx0" brushRef="#br0" timeOffset="1076">674 0 40,'-2'23'31,"-2"-4"2,12 11-1,-5 1-17,5 0-8,6 7 0,0-5-7,-1-3-8,2-4-15,-2 1-9,-16-13-1,0 2 0</inkml:trace>
  <inkml:trace contextRef="#ctx0" brushRef="#br0" timeOffset="1264">523 142 47,'0'0'30,"22"-1"2,-5-6-2,15 6-23,9-1-6,3 5-8,-2 5-18,-7-8-4,3 14-3,-21-6 2</inkml:trace>
  <inkml:trace contextRef="#ctx0" brushRef="#br0" timeOffset="1529">616 454 23,'0'0'29,"0"16"2,0-16-10,-11 25-2,7-5-2,-2-2-5,8 7-2,-2-5-1,8 4-4,1-4-2,7-3 0,0-4-2,2-7 0,3-4 0,-2-6-2,-2-7 0,-4-4 0,-4-7-1,-6-3 1,-3-3 0,-7 1 0,-6 2 0,-3 3 1,-6 6 0,0 7 1,0 4 0,2 8-1,1 5-2,0 0-7,11 6-12,8 3-12,0-17-1,6 25 1,-6-25-1</inkml:trace>
</inkml:ink>
</file>

<file path=ppt/ink/ink12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45.376"/>
    </inkml:context>
    <inkml:brush xml:id="br0">
      <inkml:brushProperty name="width" value="0.05292" units="cm"/>
      <inkml:brushProperty name="height" value="0.05292" units="cm"/>
      <inkml:brushProperty name="fitToCurve" value="1"/>
    </inkml:brush>
  </inkml:definitions>
  <inkml:trace contextRef="#ctx0" brushRef="#br0">4 155 20,'-15'0'31,"15"0"-1,0 0 3,0 0-13,0 0-8,0 0-1,19 15-4,-5-15-3,7 0 0,4-3-5,2-3-5,8 3-8,-5 3-18,-6-9-1,-2 10-1,-22-1 1</inkml:trace>
  <inkml:trace contextRef="#ctx0" brushRef="#br0" timeOffset="250">19 250 70,'1'16'35,"-1"-16"-1,24 15-10,-3-16-17,11 2-4,1-2-6,2-4-10,5-4-19,3 10-2,-13-8 0,1 10 0</inkml:trace>
  <inkml:trace contextRef="#ctx0" brushRef="#br0" timeOffset="562">591 119 37,'0'0'31,"0"0"2,0 0-1,-7 20-18,7-20-5,-14 17 0,14-17-3,-9 18-2,9-18-1,0 0-1,9 14 0,-9-14-2,21 6 1,-21-6-1,28 6 0,-12-1 1,3 0-2,-1 2 1,2 6 0,1-1 0,0 4 1,1 3 0,0-1 0,0 4 0,-2 2 0,-5-1 1,-7-3 1,0 4-1,-11-4 0,-6-1 0,-12-5 1,-4-3-1,-9-3-1,-2-5 0,-3-5-2,-2-7-2,8 0-5,-5-12-14,9-4-15,13 0 0,3-7-1,10 3 2</inkml:trace>
  <inkml:trace contextRef="#ctx0" brushRef="#br0" timeOffset="1014">607 35 58,'0'0'35,"0"0"-1,17 1-1,2-7-25,10 6 0,-1-6-7,4-4-6,8 9-9,-7-6-13,-4 3-7,6 5-1,-11-2 2</inkml:trace>
  <inkml:trace contextRef="#ctx0" brushRef="#br0" timeOffset="1232">1171 110 39,'-15'3'33,"1"-3"2,14 0 0,-27 29-19,5-10-2,8 12-4,-6-3-3,9 8-4,0-1 0,13-1-1,4-4 0,13-5-1,7-10 0,5-7-1,3-6 0,2-8 0,3-5-1,-6-13 1,-1-5-2,-10-9 0,-9 1 0,-7-4 1,-9 2-1,-8 0 1,-10 3 1,-1 11-1,-7 8 1,-4 9 0,4 8-2,-1 3-3,11 13-5,-2-2-13,9 3-11,15 2-1,3-5 1,16 3 0</inkml:trace>
  <inkml:trace contextRef="#ctx0" brushRef="#br0" timeOffset="1607">1592 108 46,'-19'-9'33,"-2"13"2,-9 3 0,-7 2-20,13 16-2,-3 3-4,13 10-4,1-3-1,13 5-2,7-6 0,10-1-1,9-7-1,7-4 0,4-16 0,2-7 1,3-9-3,-3-11 2,1-9-1,-10-6 0,-6-2 0,-10-2 0,-9 2 0,-8 2 0,-10 5 1,-7 12-1,-9 8 0,-3 7 1,2 8-2,-2 3-4,10 10-6,-2 0-20,8-1-2,13 2-2,3-18 2</inkml:trace>
  <inkml:trace contextRef="#ctx0" brushRef="#br0" timeOffset="2012">2057 147 18,'0'0'31,"0"0"1,-25-3 2,6 6-16,5 11-2,-10 5-3,8 9-2,-3-1-4,11 5-2,5 0-1,11 0-1,6-3-1,13-3-1,5-12 1,9-5-1,0-5-1,2-9 1,-5-6-2,-4-9 1,-9-7 0,-9-4 0,-11 0-1,-10-2 1,-8 0 0,-9 3 0,-5 5 0,-2 8 0,1 6-1,-4-1-8,13 2-27,3 12 0,0-7 0,16 5 0</inkml:trace>
</inkml:ink>
</file>

<file path=ppt/ink/ink12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48.964"/>
    </inkml:context>
    <inkml:brush xml:id="br0">
      <inkml:brushProperty name="width" value="0.05292" units="cm"/>
      <inkml:brushProperty name="height" value="0.05292" units="cm"/>
      <inkml:brushProperty name="fitToCurve" value="1"/>
    </inkml:brush>
  </inkml:definitions>
  <inkml:trace contextRef="#ctx0" brushRef="#br0">0 43 11,'0'0'27,"0"0"1,0 0 2,0 0-16,0 0-3,0 0-6,0 0-7,0 0-16,22-2-10,-22 2 0,26-6 0</inkml:trace>
  <inkml:trace contextRef="#ctx0" brushRef="#br0" timeOffset="171">304 17 17,'0'0'24,"19"3"-1,-19-3 2,0 0-23,0 0-10,14-14-11,8 17-3,-3-13-2</inkml:trace>
</inkml:ink>
</file>

<file path=ppt/ink/ink12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49.276"/>
    </inkml:context>
    <inkml:brush xml:id="br0">
      <inkml:brushProperty name="width" value="0.05292" units="cm"/>
      <inkml:brushProperty name="height" value="0.05292" units="cm"/>
      <inkml:brushProperty name="fitToCurve" value="1"/>
    </inkml:brush>
  </inkml:definitions>
  <inkml:trace contextRef="#ctx0" brushRef="#br0">0 1 6,'0'0'20,"15"8"-1,-15-8-1,0 0-24,19 3-10,-5-14-2,16 19-1</inkml:trace>
</inkml:ink>
</file>

<file path=ppt/ink/ink12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49.416"/>
    </inkml:context>
    <inkml:brush xml:id="br0">
      <inkml:brushProperty name="width" value="0.05292" units="cm"/>
      <inkml:brushProperty name="height" value="0.05292" units="cm"/>
      <inkml:brushProperty name="fitToCurve" value="1"/>
    </inkml:brush>
  </inkml:definitions>
  <inkml:trace contextRef="#ctx0" brushRef="#br0">0 16 17,'15'-5'25,"8"17"0,-23-12 1,21-7-18,-4 4-4,5 1-9,13 12-18,-6-23 0,22 18-2,-9-20 0</inkml:trace>
</inkml:ink>
</file>

<file path=ppt/ink/ink12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49.556"/>
    </inkml:context>
    <inkml:brush xml:id="br0">
      <inkml:brushProperty name="width" value="0.05292" units="cm"/>
      <inkml:brushProperty name="height" value="0.05292" units="cm"/>
      <inkml:brushProperty name="fitToCurve" value="1"/>
    </inkml:brush>
  </inkml:definitions>
  <inkml:trace contextRef="#ctx0" brushRef="#br0">0 20 35,'26'-2'29,"3"7"1,-15-10-1,-14 5-20,30-4-5,-7 2-6,5 4-19,-4-10-6,19 10-3,-1-10 1</inkml:trace>
</inkml:ink>
</file>

<file path=ppt/ink/ink12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49.728"/>
    </inkml:context>
    <inkml:brush xml:id="br0">
      <inkml:brushProperty name="width" value="0.05292" units="cm"/>
      <inkml:brushProperty name="height" value="0.05292" units="cm"/>
      <inkml:brushProperty name="fitToCurve" value="1"/>
    </inkml:brush>
  </inkml:definitions>
  <inkml:trace contextRef="#ctx0" brushRef="#br0">0 20 26,'28'9'24,"-28"-9"1,34-2-2,-34 2-26,27-15-19,9 17 1,-9-16-3,18 14-1</inkml:trace>
</inkml:ink>
</file>

<file path=ppt/ink/ink12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49.868"/>
    </inkml:context>
    <inkml:brush xml:id="br0">
      <inkml:brushProperty name="width" value="0.05292" units="cm"/>
      <inkml:brushProperty name="height" value="0.05292" units="cm"/>
      <inkml:brushProperty name="fitToCurve" value="1"/>
    </inkml:brush>
  </inkml:definitions>
  <inkml:trace contextRef="#ctx0" brushRef="#br0">0 11 26,'30'4'23,"-16"-11"-2,13 9-6,-7-1-35,-3-11-1,15 9-1</inkml:trace>
</inkml:ink>
</file>

<file path=ppt/ink/ink12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50.024"/>
    </inkml:context>
    <inkml:brush xml:id="br0">
      <inkml:brushProperty name="width" value="0.05292" units="cm"/>
      <inkml:brushProperty name="height" value="0.05292" units="cm"/>
      <inkml:brushProperty name="fitToCurve" value="1"/>
    </inkml:brush>
  </inkml:definitions>
  <inkml:trace contextRef="#ctx0" brushRef="#br0">0 50 24,'25'-7'23,"16"10"-1,-15-16 0,10 5-25,-1 7-13,-10-10-6,14 11-1,-15-13 0</inkml:trace>
</inkml:ink>
</file>

<file path=ppt/ink/ink1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7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12 8,'0'0'19,"0"0"-5,0 0-4,18-11-7,-18 11-12,15-3-8,8 10-1</inkml:trace>
</inkml:ink>
</file>

<file path=ppt/ink/ink13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50.165"/>
    </inkml:context>
    <inkml:brush xml:id="br0">
      <inkml:brushProperty name="width" value="0.05292" units="cm"/>
      <inkml:brushProperty name="height" value="0.05292" units="cm"/>
      <inkml:brushProperty name="fitToCurve" value="1"/>
    </inkml:brush>
  </inkml:definitions>
  <inkml:trace contextRef="#ctx0" brushRef="#br0">0 9 30,'21'10'24,"-21"-10"0,24-16-3,-24 16-25,23-9-9,1 21-10,-8-27-1,16 24 0</inkml:trace>
</inkml:ink>
</file>

<file path=ppt/ink/ink13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50.305"/>
    </inkml:context>
    <inkml:brush xml:id="br0">
      <inkml:brushProperty name="width" value="0.05292" units="cm"/>
      <inkml:brushProperty name="height" value="0.05292" units="cm"/>
      <inkml:brushProperty name="fitToCurve" value="1"/>
    </inkml:brush>
  </inkml:definitions>
  <inkml:trace contextRef="#ctx0" brushRef="#br0">0 28 51,'0'0'31,"20"-5"0,-20 5-2,0 0-35,21-4-19,-21 4-5,0 0 0,-31-19-1</inkml:trace>
</inkml:ink>
</file>

<file path=ppt/ink/ink13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0:51.490"/>
    </inkml:context>
    <inkml:brush xml:id="br0">
      <inkml:brushProperty name="width" value="0.05292" units="cm"/>
      <inkml:brushProperty name="height" value="0.05292" units="cm"/>
      <inkml:brushProperty name="fitToCurve" value="1"/>
    </inkml:brush>
  </inkml:definitions>
  <inkml:trace contextRef="#ctx0" brushRef="#br0">0 768 5,'0'0'22,"0"0"3,0 0-2,8 21-8,4 1-2,7 8-3,-6 2-2,7 11 0,-2-4 0,2 4-2,-7-9-1,1-1-1,-9-9 0,0-5 0,-5-19-1,0 0 0,0 0-1,-18-30 0,9-2 0,-2-10-2,-2-12 0,0-5 0,2-2 0,0-1-1,5 3 0,6 5 1,3 7-2,8 11 1,3 12 0,10 12 1,0 12-1,4 9 2,-2 10-1,-4 6 1,-3 5 2,-7 3-1,-9-2 1,-9 2 0,-10-4-1,-4-4 1,-9-6-1,-1-8-2,-1-7-3,-1-10-4,16-2-10,1-7-16,3-18-1,17 3-1,0-16 1</inkml:trace>
  <inkml:trace contextRef="#ctx0" brushRef="#br0" timeOffset="484">183 93 39,'0'0'29,"0"0"3,0 0 0,19 12-21,-19-12-2,33 30-2,-11-14-3,5 4-2,1-2-6,-4-3-7,0-5-21,1 6 1,-25-16-2,30 7 1</inkml:trace>
  <inkml:trace contextRef="#ctx0" brushRef="#br0" timeOffset="687">425 77 33,'-10'14'31,"-7"-3"1,9 14-1,-6 7-18,3-2-3,9 6-1,-3 0-5,5-2-3,3 1-4,-1-8-5,4-7-12,2-3-12,-8-17 0,0 0 0,8-17 0</inkml:trace>
  <inkml:trace contextRef="#ctx0" brushRef="#br0" timeOffset="890">338 0 24,'0'28'28,"-2"-7"0,15 18 2,1 2-19,-3 1-2,8 6-1,-3 0-7,0-7-6,-1-2-11,4-1-12,-17-19-2,4 0 1,-6-19 0</inkml:trace>
  <inkml:trace contextRef="#ctx0" brushRef="#br0" timeOffset="1077">320 148 16,'0'-19'24,"18"19"0,-4-13 1,13 9-18,4 2-9,1-6-20,14 18 0,-13-6-2,5 20 0</inkml:trace>
  <inkml:trace contextRef="#ctx0" brushRef="#br0" timeOffset="1467">451 830 0,'0'0'25,"-22"-4"1,21 19 2,-10 2-8,-2 0-4,2 11-3,-5-1-2,10 11-2,-4-4-1,12 4-2,1-5-1,10-2-1,3-7-1,6-5-1,6-10-1,2-6-1,2-9-1,-4-8 1,-3-5-2,-4-8 0,-4-4-2,-7-5 2,-6-2-1,-8-1 1,-4 6 1,-5 0 1,-4 5 0,-4 7 2,-1 9 0,2 4 0,-2 6 0,6 7 1,16-5-6,-22 14-22,22-14-6,0 0-3,0 0 2</inkml:trace>
</inkml:ink>
</file>

<file path=ppt/ink/ink13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16.962"/>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525 9299 4,'0'0'13,"0"0"-1,0 0-4,0 0 0,0 0-1,0 0-1,0 0 0,0 0 0,0 0 1,0 0-2,17-14 1,-17 14-2,18-17 0,-18 17-1,23-25 0,-8 10-1,-3-4 1,6 1-1,4-3 1,-2 1 0,4-3 0,-2 0 0,4-1 1,2 0-1,5 4-1,-1-4 1,1 1-2,2-3 0,0 3 0,1-6 0,0 4 0,-1-5 0,0-1-1,3-1 2,0 2-1,3-5 0,1 2 0,3-3 1,5-5-1,1 0-1,1-3 0,2 0 0,0-2 0,-1-1 0,3-4 0,-1 1 0,-1-1 0,-2-1 0,2-1 0,-1-3 1,1 0-2,1-3 2,1 2-1,-1 1 0,2 0 0,3 1 0,-2 0 0,4-2 0,0 2 0,-4 1 0,1 1 0,-1-2 0,-2-1 0,2 0 0,2 2 0,-3 0 0,0-1 0,1 2 0,1-3 0,3 1 0,-2 0 0,-2 1 0,-1 2-1,3-1 1,0 1 0,2-4 0,-1 0 0,-1-1 0,2 0 0,1-1-1,2-4 1,-3 1 0,1-5 0,0 4 0,2 1 0,0 1 0,1-4 0,1 3 0,-3 1 0,6-1 0,-2 4 1,0-3-1,-2 0 0,-1 2 0,-2 1 0,-1 0-1,-4 0 1,-1 2 0,0-3 0,-3-1-1,0 3 1,0-1 1,1-5-1,0 1 0,4 1 0,-1-2 0,-1 4 0,3-2 1,3-2-1,-3-1-1,2 5 1,-3 0 0,-4-1 0,3 1 0,1 0 0,-4-1 0,0 1 0,1 1 0,-1-1 0,0-1 0,4-2 0,-4 1 0,2-2 0,5 3 0,-2 0 0,2 2 1,-1-3-1,1 2 0,-1 1 0,0 1 0,-3 0 0,1 0 0,-1-3 1,-3-1-2,2 2 2,-1-2-1,2-3 0,2-2 0,2-1 0,-1 0 1,1 0-1,4 1 0,-1-3 0,2 2 1,-4 1-1,0 2 0,-1-2 0,-2 1 0,1-2 1,-2-2-1,1 1 0,-3 1 1,1-2-1,2-1 0,-1 1 1,-1 2-1,-2 3 0,2 0 0,-1 1 0,2 1 0,-1 1 0,-4 1 0,1 1 0,-1 1 0,-2-3 0,0 2 0,-4 3 0,1 0 1,-2-1-1,1 0 0,-1 2 0,-1 0 0,0 4 0,-4 1 0,4 2 0,-2 1 1,-4-1-1,3 1 0,-1 0 0,3 2-1,-3 1 2,2-1-1,-1 2 1,-2-1-2,3 4 1,-4 1 0,0-2 0,-4 4 1,-1 1-1,-4 2-1,-2 3 1,-4 4 1,-4 3 0,-6 5 0,-15 18 0,21-23 1,-21 23-1,0 0 1,0 0-1,0 0-1,0 0-4,-6 26-14,7-6-14,-1-20 0,-3 27 1,3-27-1</inkml:trace>
  <inkml:trace contextRef="#ctx0" brushRef="#br0" timeOffset="16441">0 4551 16,'0'0'22,"0"0"0,0 0-2,19-7-21,-19 7-16,19-3-1,8 6-3,-10-17-1</inkml:trace>
  <inkml:trace contextRef="#ctx0" brushRef="#br0" timeOffset="16581">542 4508 16,'22'5'23,"-22"-5"0,0 0 1,18-3-18,-18 3-6,25 9-13,-25-9-9,46 6-1,-21-9-1</inkml:trace>
  <inkml:trace contextRef="#ctx0" brushRef="#br0" timeOffset="16721">1107 4584 4,'17'0'20,"10"9"-1,-27-9-1,33-3-24,-4 8-10,-9-10-1,21 7-2</inkml:trace>
  <inkml:trace contextRef="#ctx0" brushRef="#br0" timeOffset="16862">1832 4563 19,'24'6'23,"-24"-6"0,27-4-2,-13-3-22,3 0-15,17 8-4,-8-12-2,20 11-1</inkml:trace>
</inkml:ink>
</file>

<file path=ppt/ink/ink13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34.682"/>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11 12 49,'0'0'29,"21"6"-1,-21-6-10,0 0-41,0 0-4,-33-19 1,33 19-4</inkml:trace>
</inkml:ink>
</file>

<file path=ppt/ink/ink13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27.803"/>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17 540 16,'0'0'25,"-19"-18"1,19 18-2,0 0-10,9 16 1,4 5-3,-2 2-2,9 15-2,-4 2 0,11 10-1,-8-1-1,8 6-2,-8-4-1,-2-4-1,-3-9-1,-3-5 0,-1-9-3,-5-8-2,1-2-7,-6-14-9,0 0-13,0 0-1,-24-30 1,18 8 0</inkml:trace>
  <inkml:trace contextRef="#ctx0" brushRef="#br0" timeOffset="515">15 432 27,'0'0'26,"0"0"1,3-15-6,-3 15-8,14-22 0,4 11-4,-1-5-1,13 3-2,5-4 0,11 6-2,3 1-1,4 9 0,-1 7 1,-3 10-2,-9 7 0,-10 9-1,-14 6 0,-15 3 1,-10 3-2,-15-3 2,-7-3-2,-6-6 1,-1-9 0,5-7-1,2-5 1,7-8-2,8-6 1,16 3 0,2-19 0,12 5-1,10 3 1,6 0-1,7 6 0,3 5 1,3 5 0,-1 6-1,1 8 1,4 6 0,-1 3 0,-5 7 0,-5 0 0,-1 1 1,-10-1 1,-1 1-1,-11-4 1,-13-1 0,-13-4 1,-9-2 0,-11-4-1,-7-2 0,-9-7 0,-3-2 0,-5-7 0,1-6-2,3-5 0,5-8-3,11-1-7,1-5-24,14-13-1,14 0-2,8-10 1</inkml:trace>
  <inkml:trace contextRef="#ctx0" brushRef="#br0" timeOffset="1232">508 43 25,'0'0'28,"0"0"0,0 0 3,0 0-15,0 23-6,8 1 0,7 11-4,-2-2-1,4 5-1,-2-2-1,0-1-1,-5-10 1,-1-4-1,-9-21 0,7 18-1,-7-18 1,0 0-1,-11-26 0,4 4-1,-1-12 0,-1-2 0,-1-3-1,3-1 0,0 2 0,4 5 1,3 5-1,2 6 0,-2 22 0,15-16 1,4 18-1,5 5 0,6 9 0,6 2 1,6 7 0,2 5 0,2 1 0,-1 2 0,-8 1 1,-4-1 0,-13-5 1,-5 4-1,-14-7 1,-9 0 0,-12-4 0,-6-1 0,-7-4 0,-3-2 0,-5-4-1,0-4 0,3-3-1,5-4-2,14 2-14,19-1-19,-25-6 0,25 6 0,0 0 0</inkml:trace>
</inkml:ink>
</file>

<file path=ppt/ink/ink13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26.227"/>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115 5 16,'0'0'26,"-21"8"1,21-8-8,-22 26-1,10-9-2,7 5-4,-5-1-1,10 5-3,-1-7-2,9 1-2,-8-20-1,30 21-1,-8-20 1,2-2-1,-1-9-1,3-6 1,-8-6-2,-3-2 0,-9-1 0,-6 0 0,-6 2-1,-9 3 2,-3 4-2,-6 11 2,-3 5 0,-1 6 0,-1 10 1,4 5-1,3 3 1,6 1 0,10 1 0,9-1-1,6-3 1,12-3-1,4-9 0,5-7-1,2-5 1,-1-9-1,-5-5 0,-6-6 0,-6-2-1,-7-3 1,-9 0-1,-6 4 1,-3 2-1,-8 8 1,-1 7 1,-4 6-1,3 6 0,2 7 1,4 6 0,5 6-1,5 1 2,12-1-2,7-3 1,10-3 0,4-3 0,4-5-1,1-9 0,-2-5 1,-5-5-1,-4-8 0,-10-3-1,-8-2 1,-9-1-1,-5 1 1,-7 2-1,-4 5 1,-4 5 0,-5 9 0,0 9 0,2 5 0,4 4 1,5 4-1,6 2 1,7-2-1,9 0 1,10-4-1,7-7 1,6-5-1,1-7 1,1-4 0,-1-9-1,-5-7 0,-6-3 0,-5-3 0,-8-1-1,-9 2 1,-5 2 0,-7 4-1,-4 10 1,-2 7 0,-1 8 0,1 4 1,4 9 0,6 4-1,7 3 1,9 1 0,7-4 0,9-3-1,6-3 1,2-5 0,6-8-1,-5-6 0,-2-8-1,-4-6 1,-9-2-1,-5-4 1,-9 1-1,-8 1 0,-5 4 0,-9 6 1,-4 8 0,-2 4 1,1 7-1,4 3-1,9 10-6,5 0-29,11-21 0,17 25 0,1-27 0</inkml:trace>
</inkml:ink>
</file>

<file path=ppt/ink/ink13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30.065"/>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0 509 24,'0'0'28,"0"0"3,8 14 1,9-13-18,1-7-1,12 4-2,1-7-4,10 3-4,2-2-4,-2-2-7,6 6-11,-2 4-12,-19-7-1,-2 14 0,-24-7 1</inkml:trace>
  <inkml:trace contextRef="#ctx0" brushRef="#br0" timeOffset="234">82 679 47,'0'0'31,"25"-1"2,-6-9 0,7 4-24,10 1-1,0-1-3,4-2-11,-1-2-24,4 12-1,-12-10-2,-2 13 0</inkml:trace>
  <inkml:trace contextRef="#ctx0" brushRef="#br0" timeOffset="624">600 428 20,'0'0'26,"0"0"3,0 0 2,6 24-18,7 3 0,-1 6-1,14 13-2,-9 2-2,8 11 0,-7-4-4,4 1 0,-10-9-1,-4-4 0,-5-15-1,-4-4 0,1-24 0,0 0 0,-27-10-1,14-15 0,-4-13-1,0-13 0,-2-7 0,3-10-1,3-1 0,2 1-1,10 6 1,2 7 0,17 11-1,5 10 1,10 17 0,5 14 0,6 14 0,-1 8 1,-2 9-1,-3 7 1,-11 3 1,-13 1-1,-9-1 0,-10-4 1,-11-9 0,-3-6-1,-4-10 1,-1-9-1,5-6 0,8-10-1,11-1 0,8-4-1,12 2 0,7 5 0,8 6 0,3 8 0,3 10 0,0 7 1,0 7 1,-2 4 0,-2 7 0,-7 1 1,-4 2 0,-2 3 1,-7-3 0,-5 3 0,-11-3 1,-4 3 0,-11-9 0,-5 1 0,-10-9 0,-2-1 0,-10-12-1,-3-3 1,-8-12-2,1-6 0,1-6 0,1-7-1,8-1-2,4-8-4,15 9-11,11-3-20,8-2 2,14 6-2,6-7 1</inkml:trace>
  <inkml:trace contextRef="#ctx0" brushRef="#br0" timeOffset="1497">1401 44 5,'10'-24'26,"-10"24"1,0 0 3,-6-17-12,6 17-2,-30-6-4,12 10-3,-12-2-2,7 8 0,-7-4-3,6 6 1,2-2-1,8 4-2,14-14 0,-8 25-1,8-25 0,20 23-1,-2-14 1,2-1-1,2-2-1,2-1 1,1-3-1,-3-1-1,4 4 1,-3-2 0,1 3 0,-2 2-1,0 8 1,-1 1 1,-4 4 1,-4 3 1,-6-4 0,-5 5 0,-8-4 1,-5 1 0,-8-9 0,-5 1 0,-9-6 0,1 1 0,-2-5 0,5-1 0,-2-3-1,9 0-1,1-3 0,7-4-2,14 7-6,0 0-28,-10-16-1,10 16 0,15-17-1</inkml:trace>
</inkml:ink>
</file>

<file path=ppt/ink/ink13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33.231"/>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 63 9,'0'0'24,"0"0"1,0 0-9,0 0-1,0 0-3,0 0-5,0 0-6,0 0-11,18 15-15,-18-15 0,28 0 0</inkml:trace>
  <inkml:trace contextRef="#ctx0" brushRef="#br0" timeOffset="733">2828 57 20,'15'-9'22,"9"16"-1,-24-7-4,27-16-29,1 24-6,-7-21-3,18 13-2</inkml:trace>
  <inkml:trace contextRef="#ctx0" brushRef="#br0" timeOffset="889">3557 14 18,'0'0'19,"26"3"-7,-26-3-11,12-22-19,12 22-2</inkml:trace>
</inkml:ink>
</file>

<file path=ppt/ink/ink13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22.640"/>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364 556 22,'0'0'26,"1"-19"2,-1 19-8,0 0-3,0 0-1,-19-8-4,-1 11-2,-7 8-1,-11-2-4,-2 9 1,-4-3-3,2 3 0,-1-1-2,8 0 1,10-3-1,14 0 0,16 0 0,12 2 0,19 0-1,13 3 1,10 7-1,6 4 1,2 1-1,1 5 0,-9 4 1,-10 0 0,-21 4 0,-15 2 0,-21-7 1,-16 2 1,-17-5-1,-14 2 1,-11-10 0,-1-2 0,-1-8-1,5-7-2,8-11-1,9-16-4,19-3-10,13-15-22,12-13 1,17-2-1,3-11 0</inkml:trace>
  <inkml:trace contextRef="#ctx0" brushRef="#br0" timeOffset="639">462 353 28,'-13'-22'27,"13"22"-7,0 0 2,3 16-3,3 6-3,1 3-4,4 11-3,-2 2-3,6 4-1,-3 0-1,1-1-1,-4-8-1,-1-6 0,-5-10 0,-3-17-1,0 0 1,0 0 0,-14-17-1,8-11 0,-2-9 0,3-8-1,4-4 0,4 1-1,6 4 0,4 5 0,4 9 0,4 13 0,2 17 1,3 12-1,-4 15 1,0 7 0,-3 4 0,-3 3 1,-4-1 0,-5-2 0,-4-11 0,-3-4 1,0-23-1,-3 18 1,3-18-1,-10-21 0,7-2 0,3-10 0,0-7-1,5-7 0,3-1-1,0 2 1,6 6-1,2 7 0,3 11 1,4 15 0,1 14 0,1 15 0,1 9 1,-3 10 0,-1 1 0,-1 4 0,-5-4 0,-4-4-1,-1-5 0,-3-10-3,-1-3-4,-7-20-6,0 0-18,3 15-3,-3-15-1,-2-18 1</inkml:trace>
  <inkml:trace contextRef="#ctx0" brushRef="#br0" timeOffset="1388">1021 113 23,'0'0'30,"0"0"2,19-9 0,-19 9-12,16 23-4,1 7-2,-4 8-3,9 18-4,1 4-2,6 10-1,-4 1-2,2 1 0,-2-6-3,-4-8-2,1-9-6,-11-18-8,0-9-17,-1-6-1,-10-16 0,0 0 0</inkml:trace>
  <inkml:trace contextRef="#ctx0" brushRef="#br0" timeOffset="1622">1446 300 44,'-18'-11'31,"4"14"1,-11-1 1,-13 7-21,6 10 0,-9 0-1,3 6-4,-3 0-2,5 1-1,3 0-1,11 0-1,6-4 0,19 0 0,14-6-1,20 0 0,10-5 0,13-2 0,5-3 0,3-4-2,0 1-1,-10-8-4,-6 7-6,-22-9-19,-11-2-4,-19 9-2,11-28 2</inkml:trace>
  <inkml:trace contextRef="#ctx0" brushRef="#br0" timeOffset="1950">1691 0 43,'0'0'30,"0"0"1,0 0 0,14 16-19,-3 14-1,11 15-3,5 9-2,9 11-1,2 6-1,3 3-2,-1-2-2,-4-6-1,-4-7-3,-15-12-7,-3-7-13,-7-9-10,-18-15 1,11-16-1</inkml:trace>
  <inkml:trace contextRef="#ctx0" brushRef="#br0" timeOffset="2199">1631 278 41,'-16'-6'31,"16"6"2,27 1 0,7-4-15,19 6-7,2-11-1,21 5-2,1-8-3,5 0-1,-7-3-3,-9-2-7,-6 1-29,-14 9 1,-24-1-1,-22 7-1</inkml:trace>
</inkml:ink>
</file>

<file path=ppt/ink/ink1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7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0 355 8,'0'0'21,"0"0"-5,2 25-1,3-4-1,4 9-2,2 11-2,2 3 0,3 11-1,-2 3-1,3 5-2,-3-8 0,1-3-1,-7-9-1,0-6 0,-5-12 0,0-6-1,-3-19 0,0 0 0,-11-14-1,6-13 0,-3-7-1,2-10 0,-1-10-1,0-9 1,-1-6-1,3-3 0,2-1 0,3 2 0,3 7 0,5 3 0,3 10 0,8 10-1,6 11 1,5 12-1,5 10 1,1 11-1,2 11 1,-1 5-1,-4 9 1,-5 5 0,-10 5 1,-9 3 0,-12-3 0,-8-1 0,-11-5 1,-7-4 0,-4-4-1,-5-5 0,-1-7-1,1-2 0,5-6-1,3-2-2,9 3-7,0-7-9,7-3-14,14 5 0,0 0 0,22-12 1</inkml:trace>
  <inkml:trace contextRef="#ctx0" brushRef="#br0" timeOffset="1">555 58 14,'0'0'25,"0"0"1,0 0-9,14 23-2,9-7-2,0 3-3,9 2-4,3 1-1,-1-4-2,4 3-1,-4-5-3,-4-5-6,-10-5-15,5 5-7,-25-11 1,21 3 0</inkml:trace>
  <inkml:trace contextRef="#ctx0" brushRef="#br0" timeOffset="2">890 91 39,'-22'-10'30,"22"10"2,-30 8-1,6 0-20,7 11-3,0-3-1,-1 6-4,6-2-2,-1 2-2,8 2-4,-6-5-7,11-19-14,11 28-6,-11-28 0,0 0 1</inkml:trace>
  <inkml:trace contextRef="#ctx0" brushRef="#br0" timeOffset="3">802 0 9,'-3'17'24,"9"22"0,-6-6 1,6 10-15,1 4-2,0 3-4,1-2-7,-1-8-12,5 6-10,-16-22 0,7 4 0</inkml:trace>
  <inkml:trace contextRef="#ctx0" brushRef="#br0" timeOffset="4">661 179 8,'0'0'24,"16"-11"2,-16 11 1,27-14-16,3 11-2,5-2-2,2 0-7,1-1-10,5 11-15,-19-15-1,6 17 0</inkml:trace>
  <inkml:trace contextRef="#ctx0" brushRef="#br0" timeOffset="5">696 651 17,'0'0'25,"-38"17"2,17 4-11,9 1-1,-7 5-3,12 6-3,4-2-3,6 5-1,10-4-1,9-2-2,5-10 0,6-1 0,7-9-1,2-9 0,1-4 0,0-8-1,-10-5 1,-1-7-1,-10-6-1,-5-2 1,-7-4-1,-9 1 1,-7 1 0,-5 4 1,-7 4-1,-7 8 2,-3 6-1,-7 6 0,-3 5 0,2 3-1,2 3-4,3 1-18,2-6-8,29-1-1,-25 8 1</inkml:trace>
</inkml:ink>
</file>

<file path=ppt/ink/ink14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34.260"/>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 44 26,'0'0'23,"39"-4"-1,-39 4-1,31-28-27,-5 30-16,-13-18 1,18 16-3</inkml:trace>
</inkml:ink>
</file>

<file path=ppt/ink/ink14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34.401"/>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 10 30,'28'11'24,"-28"-11"1,38-2-2,-16-1-22,0-3-10,7 10-15,-8-17 0,16 15-2</inkml:trace>
</inkml:ink>
</file>

<file path=ppt/ink/ink14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34.541"/>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 17 24,'19'-2'24,"9"10"-1,-14-16-1,5 6-22,6 2-12,-8-8-10,16 12-1,-8-14 0</inkml:trace>
</inkml:ink>
</file>

<file path=ppt/ink/ink14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35.805"/>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8 841 17,'0'0'21,"0"0"-2,-9-16-3,9 16-1,0 0-4,0 0 0,6 14-2,-3 2 0,9 11-2,-5 4 1,9 12-1,0 1 0,5 8-1,-5-5-2,3-3 0,-5-7-2,0-7 1,-6-11-1,-8-19 0,0 0 0,0 0 0,8-27-1,-14-2 0,-4-15 0,1-5 0,-2-9-2,-2-10 1,3 0-1,-1 2 0,5 7-1,4 5 1,9 12-1,1 9 1,8 14 0,4 14 0,7 13 0,5 8 1,3 9 0,3 6 0,-5 2 1,-3 2-1,-4-2 2,-10-2 0,-15-2 0,-10 1 0,-14-10 0,-7-1 1,-11-5-2,0-3 1,-4-3-2,4-7-2,11-1-6,1-11-13,15-4-14,20-1 0,7-15 0,9 1 0</inkml:trace>
  <inkml:trace contextRef="#ctx0" brushRef="#br0" timeOffset="592">153 132 23,'0'0'29,"0"0"1,0 0 2,0 0-15,5 17-4,10 5-3,-5 2-4,7 4-2,-4 2-1,5 0-3,-4-2-5,-6-7-10,-3-6-17,2 4 0,-7-19 0,0 0 0</inkml:trace>
  <inkml:trace contextRef="#ctx0" brushRef="#br0" timeOffset="811">175 47 26,'0'0'27,"-13"-27"0,13 27 2,0 0-20,24-19 0,0 19-2,8 0-3,9 4-2,7 2 0,4 5-1,2 5-1,-3 2 0,-2 4 1,-8 7 1,-11-1 1,-8 5 0,-18-2 1,-9 4 1,-14-8 0,-5 3 1,-11-8-2,2-2 0,-4-7-1,7-4-2,3-4-3,5-10-8,22 5-20,0 0-4,-3-20 0,3 20 0</inkml:trace>
  <inkml:trace contextRef="#ctx0" brushRef="#br0" timeOffset="1450">430 1003 19,'0'0'15,"0"0"2,0 0 1,0 0 1,7 17-2,-7-17-1,5 25-3,-5-6-2,6 8-2,-3-2-2,5 5-2,-3-2 1,3 2-3,-5-5 0,5-4 0,-7-7-1,-1-14 1,0 0-1,0 0 0,0 0-1,2-19 0,-8-3 1,-1-5-2,-2-3 1,-1 2-1,-1 1 0,2 2-1,-1 6 1,4 5 0,6 14 1,0 0 0,-5 16 0,13 6 1,0 3 0,5 5 0,-2 3 1,3 3 0,0-5-1,1-2 0,-6-9 0,-1-4 0,-8-16-1,9 16-1,-9-16-1,5-15-5,5 0-32,-10 1 0,-5-7 0,-1 4-2</inkml:trace>
</inkml:ink>
</file>

<file path=ppt/ink/ink14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1:39.470"/>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0 612 31,'0'0'24,"0"0"-1,0 0-2,0 0-5,0 0-2,0 0-2,0 0-2,20 14-2,-20-14-2,30 0 0,-8-3-3,7 2-1,-1-2-3,0-5-4,7 6-7,-6-4-13,-3-4-7,1 10-2,-27 0 1</inkml:trace>
  <inkml:trace contextRef="#ctx0" brushRef="#br0" timeOffset="281">44 745 42,'0'0'30,"0"0"3,0 0-2,32-2-19,-15-6-2,13 3-3,-3-2-5,4-3-5,4 5-11,0 4-18,-10-10 0,5 8-1,-10-7 1</inkml:trace>
  <inkml:trace contextRef="#ctx0" brushRef="#br0" timeOffset="827">534 745 20,'0'0'19,"0"0"2,0 0-1,-4 29-1,11 1-4,3 8-2,6 14-1,-4 2-2,10 7-2,-3-3-1,3 1-3,-4-9 1,-1-3-2,-6-15-1,0-6 1,-6-11-1,-5-15-1,0 0 1,-3-15-1,-5-10 0,-2-9 0,-5-12-1,-1-9-1,-3-8 0,0-6 0,0-2 0,2 1 0,4 6-1,5 4 1,11 11 0,2 8 0,11 15 0,6 11 0,10 15 0,4 10 1,3 6 0,2 9 1,-1 2 0,-7 4 0,-5-3 1,-6 2 0,-9-6 0,-10-4-1,-13-4 1,-7-3-1,-7-5 0,-5-4 0,-5-2-2,-5-7-3,4 2-7,-3-6-21,9-13-2,11-2-2,4-14 2</inkml:trace>
  <inkml:trace contextRef="#ctx0" brushRef="#br0" timeOffset="1388">1119 33 15,'0'0'26,"5"-24"2,-5 24 1,0 0-11,-27-11-5,27 11-1,-38 10-4,16 2-1,-5 1-2,4 4-1,-1-3 1,8 4-3,7-4-1,9 2 0,11-2-1,8-3 0,8 0-1,1 0 0,8 1-1,1-1 0,0 2 1,1 1 0,-3 4 0,-3 0 2,-4 1 0,-4 3 2,-7 0-1,-6 4 1,-11-6-1,-5 2 1,-11-6 0,-2-2-1,-11-5 0,-1-4-1,-4-5-1,-1-8-3,3 2-5,-1-8-8,5-2-18,12 7 0,16 9-2,-9-16 3</inkml:trace>
  <inkml:trace contextRef="#ctx0" brushRef="#br0" timeOffset="2090">1226 1011 31,'0'0'29,"0"0"3,0 0-9,0 0-4,0 0-2,2 30-4,-7-13-1,15 14-5,-12-4 1,13 9-3,-9-7-1,4 2-1,-1-7-1,1-4 0,-1-6-1,-5-14 0,8 16-3,-8-16-7,0-16-29,0 16 2,0-31-1,-2 9-1</inkml:trace>
</inkml:ink>
</file>

<file path=ppt/ink/ink1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7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0 121 3,'0'0'11,"14"11"1,-14-11 0,16 4-1,-16-4-2,19 0 0,-19 0-2,25 0 0,-11 0-1,4-2-2,-3 2 0,3-2-2,-1 2-1,0-1 1,1 1-1,-4 0 0,-14 0 0,20 0 1,-20 0 0,0 0-1,0 0 1,-14-7 1,-5 4 0,-3 1 0,-3-2 0,0 4 1,-1-4 0,4 4 0,4-3-1,18 3 1,-18 0-2,18 0 0,18-1-1,2 1 0,5 0-1,5 0 0,5 1 0,1 1 0,-3-1 1,-6 1-1,-5 0 1,-6-1-1,-16-1 1,0 0-1,0 0 1,-27-3-1,5 0 1,0 0-3,1 3-6,1 4-21,-2-13-2,22 9 1,-14-11 0</inkml:trace>
  <inkml:trace contextRef="#ctx0" brushRef="#br0" timeOffset="1">290 39 22,'0'0'12,"0"0"-1,0 0-1,14 2-2,-14-2-3,0 0-6,19 0-6,-19 0-9,28-2-4,-28 2-1</inkml:trace>
  <inkml:trace contextRef="#ctx0" brushRef="#br0" timeOffset="2">502 57 4,'0'0'21,"0"0"2,0 0-1,0 0-12,2-18-3,-2 18-4,0 0-7,17-18-10,-1 23-5,-16-5-4,33-3 0</inkml:trace>
  <inkml:trace contextRef="#ctx0" brushRef="#br0" timeOffset="3">701 42 23,'0'0'23,"0"0"-5,0 0-3,19-16-5,-19 16-5,19-11-6,-19 11-10,22-16-11,3 21-1,-9-13 1</inkml:trace>
</inkml:ink>
</file>

<file path=ppt/ink/ink1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22 6,'0'0'22,"0"0"0,0 0 0,0 0-14,10-19-5,-10 19-5,17 2-11,-17-2-8,32-2-1,-17-8-1</inkml:trace>
</inkml:ink>
</file>

<file path=ppt/ink/ink1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8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8 19,'0'0'20,"0"0"0,14-21-14,-14 21-6,24 9-12,-24-9-7,40 3-1</inkml:trace>
</inkml:ink>
</file>

<file path=ppt/ink/ink1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8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11 1,'21'7'22,"-21"-7"0,14-5 1,-14 5-12,0 0-2,21-10-5,-21 10-8,30 0-13,-30 0-5,42 0-1,-25-8 0</inkml:trace>
</inkml:ink>
</file>

<file path=ppt/ink/ink1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49 21,'30'-3'24,"-30"3"1,23-15-7,-23 15-7,21-12-3,-21 12-5,30-11-7,-13 11-10,1-13-11,12 22 0,-10-16-1</inkml:trace>
</inkml:ink>
</file>

<file path=ppt/ink/ink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4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64 7 5,'0'0'11,"0"0"-1,0 0 0,0 0-1,0 0-1,0 0 0,0 0-2,0 0 0,0 0-1,-6 15-1,6-15 1,0 0-2,-19 22 0,19-22 0,-10 17-2,10-17 1,-1 16-1,1-16 0,0 0 0,19 13 0,-19-13 0,22 0 0,-22 0 0,22-8 0,-22 8-1,20-18 0,-20 18 0,10-20 0,-10 20 1,-5-21-1,5 21 0,-16-13 0,16 13 1,-23-3 0,8 6-1,15-3 2,-22 13-1,22-13 1,-17 19-1,17-19 1,-6 22 0,6-22-1,3 21 1,-3-21 0,11 14-1,-11-14 1,17 2-1,-17-2 0,19-11-1,-19 11 1,16-23-1,-16 23 0,9-28 0,-9 28-1,-3-25 1,3 25 0,-12-15 0,12 15 0,-21 0 0,7 4 0,14-4 0,-25 20 1,25-20-1,-13 25 1,11-10-1,2-15 1,8 20 0,-8-20 0,24 14 0,-8-9 0,0-6 0,-1-3 1,-15 4-1,26-12 0,-26 12-1,14-16 1,-14 16-1,6-16 1,-6 16-2,0 0 1,0 0 0,-24-11-1,24 11 1,-22 10-1,22-10 1,-23 17 0,13-3 0,4 0 1,3 1-1,4 0 1,-1-15-1,10 26 1,-10-26 0,16 19 0,-16-19 0,19 3 0,-19-3 0,14-13-1,-14 13 0,12-27 1,-8 12-1,-3-3-1,-1 4 1,0 14 0,-6-22-1,6 22-2,0 0-3,-19-10-12,19 10-11,-16 5-1,16-5 1,0 0-1</inkml:trace>
</inkml:ink>
</file>

<file path=ppt/ink/ink2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8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25 17,'0'0'23,"24"-4"0,-24 4 1,14-17-19,-14 17-8,22-12-14,3 18-6,-11-14 0,16 18-1</inkml:trace>
  <inkml:trace contextRef="#ctx0" brushRef="#br0" timeOffset="1">329 41 21,'16'0'24,"-16"0"0,0 0-6,19-18-9,-19 18-5,25-2-10,-25 2-17,37-2 0,-19-5-2</inkml:trace>
</inkml:ink>
</file>

<file path=ppt/ink/ink2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8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31 23,'29'4'28,"-15"-13"0,10 9 1,-24 0-17,23-9-4,-5 4-4,-4 1-7,3 3-6,2-4-12,10 11-8,-10-9 0,13 11 0</inkml:trace>
  <inkml:trace contextRef="#ctx0" brushRef="#br0" timeOffset="1">402 59 12,'27'3'24,"-27"-3"1,19-8-7,-19 8-4,21-10-6,-7 7-7,0 0-5,5 3-9,-5-8-10,10 13-2,-10-14 0</inkml:trace>
  <inkml:trace contextRef="#ctx0" brushRef="#br0" timeOffset="2">705 39 14,'0'0'25,"0"0"0,20-4 0,-20 4-13,0 0-3,22-9-3,-22 9-4,26-4-1,-12 4-2,0-2-2,3 4 0,-17-2 0,26 1 0,-26-1-1,19 2-5,-19-2-16,0 0 0,14 3 2</inkml:trace>
</inkml:ink>
</file>

<file path=ppt/ink/ink2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52 25,'0'0'26,"0"0"-5,0 0-1,0 0-3,0 0-5,0 0-3,0 0-3,0 0-3,0 0-4,0 0-5,0 0-9,23 2-10,-23-2-5,25 1 2,-25-1-1</inkml:trace>
  <inkml:trace contextRef="#ctx0" brushRef="#br0" timeOffset="1">151 70 10,'0'0'25,"0"0"0,0 0-5,0 0-7,0 0-5,0 0-9,0 0-14,9-15-9,6 20-1,-15-5 0</inkml:trace>
  <inkml:trace contextRef="#ctx0" brushRef="#br0" timeOffset="2">588 57 26,'0'0'26,"0"0"0,0 0 1,0 0-19,0 0-5,14-5-9,-14 5-12,21-3-9,2 6 0,-7-9 1</inkml:trace>
  <inkml:trace contextRef="#ctx0" brushRef="#br0" timeOffset="3">1493 25 16,'0'0'22,"23"0"0,-23 0-8,0 0-7,15-9-9,-15 9-14,26-3-5,-26 3-1</inkml:trace>
  <inkml:trace contextRef="#ctx0" brushRef="#br0" timeOffset="4">1992 12 5,'0'0'21,"16"-2"1,-16 2-2,0 0-17,27-5-11,-27 5-10,28-5-1,-28 5-2</inkml:trace>
</inkml:ink>
</file>

<file path=ppt/ink/ink2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9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2 239 33,'0'0'27,"0"0"-9,0 0 1,0 0-5,0 0-2,0 0-3,0 0-1,2 38-1,4-5-2,8 11 0,-3 7 0,7 11 0,-2 1 0,1 1-2,-1-5-1,1-4 0,-4-12 0,-2-5-1,-3-14 2,-3-7-1,-5-17 0,0 0 0,-3-16 0,-4-7-1,-4-12 1,0-9-1,-3-11-1,0-8 0,-5-8 1,3-3-2,-2 1 2,3 0-2,2 6 1,5 8-1,3 9 1,5 9-1,8 8 0,8 10 1,8 5-1,6 9 1,6 6-1,5 4 1,7 6 0,1 2-1,3 7 2,-1 3-1,-4 3 0,-4 1 0,-7 1 1,-6 2-1,-11 0 1,-8 0-1,-14-3 1,-8 0 0,-11 1 1,-7-2-1,-9-2 1,-3 1-1,-6-6 1,3 1-1,-2-7 1,5-1-1,1-3 0,8-5 0,5-2-1,5-1 1,8-3-1,14 6 0,-14-14-2,14 14-6,9-24-30,-9 24 1,15-9-1,-15 9 0</inkml:trace>
</inkml:ink>
</file>

<file path=ppt/ink/ink2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25 27,'0'0'27,"0"0"0,0 0 1,0-16-18,0 16-5,0 0-7,0 0-11,21-10-14,-2 13 0,-19-3-1,36 0 1</inkml:trace>
</inkml:ink>
</file>

<file path=ppt/ink/ink2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31 14,'0'0'26,"0"0"1,0 0 0,0 0-14,0 0-4,0 0-4,20-18-5,-20 18-6,23-5-7,-23 5-10,36 0-3,-19-8-1,13 14 1</inkml:trace>
  <inkml:trace contextRef="#ctx0" brushRef="#br0" timeOffset="1">251 13 20,'0'0'24,"0"0"0,0 0-6,0 0-9,18-5-8,-18 5-11,23 3-13,-23-3 0,32-3-1</inkml:trace>
  <inkml:trace contextRef="#ctx0" brushRef="#br0" timeOffset="2">487 11 35,'0'0'26,"0"0"1,0 0-10,0 0-7,0 0-5,17-13-7,-17 13-7,18 4-9,-18-4-9,31-2 0,-16-4 1</inkml:trace>
</inkml:ink>
</file>

<file path=ppt/ink/ink2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0-60 11,'14'3'25,"-14"-3"-1,0 0 2,0 0-16,0 0-6,0 0-7,12-34-18,5 41-2,-17-7-2,27-10 1</inkml:trace>
</inkml:ink>
</file>

<file path=ppt/ink/ink2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0.00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1610 7846 12,'-2'-18'16,"2"18"0,0 0-2,0 0-1,0 0-2,0 0-1,2-14-1,-2 14 0,0 0-1,0 0 0,0 0-1,0 0 1,0 0-1,0 20-1,5-2 0,-4-1-2,6 5 2,-3 0-3,4 3 0,0-3 0,0-1-1,-2-4 0,-1-3-1,-5-14 1,6 18-1,-6-18 1,0 0-1,0 0 0,0 0 0,-6-15 0,6 1 0,-5-3-1,2-5 1,-2-3-1,-1-2 0,1 0 0,1 4 0,0 2 0,0 4 0,4 17 0,-2-19-1,2 19 1,0 0 0,3 24 0,0-4 1,1 4-1,0 6 1,1-1 0,-2 3 0,4-2 0,-3-3 0,-1-7-1,4-3 1,-7-17 0,6 19 0,-6-19 0,0 0 0,0 0 0,8-17-1,-8 1 1,-2-3-1,-1-1 1,2-4 0,-3 2-1,0 2-1,2 4 1,-1 0-1,3 16-1,-3-15-2,3 15-6,0 0-22,0 0-5,0 0 0,0 0 0</inkml:trace>
  <inkml:trace contextRef="#ctx0" brushRef="#br0" timeOffset="1">1501 8456 6,'0'0'26,"0"0"2,0 0 2,0 0-11,-5 20-4,2 4-1,8 12-3,-10-1-2,8 9 0,-4-3-1,4 4-2,-5-7-2,5-3 0,-1-10-1,-1-5-1,1-6 0,-2-14 0,0 0-1,0 0 0,0 0 0,5-14-1,-7-6 1,2-2-2,0-3 1,-3-5 0,1-2-1,-1-2 0,3 1 1,0 1-1,0 5 0,0 2 1,0 5 0,0 6-1,0 14 1,0 0 0,2 15 0,-1 9 1,-1 7 1,4 10-1,0 5 1,1 4 0,0 1-1,1-4 1,0-5-1,-1-2 1,0-9-2,-2-7 0,-1-4-3,-2-20-1,1 21-6,-1-21-11,-6-15-17,6 15 1,2-31-1,2 9 1</inkml:trace>
  <inkml:trace contextRef="#ctx0" brushRef="#br0" timeOffset="2">1754 8350 37,'0'0'32,"11"19"2,1 3 0,6 13-21,-12 0 0,15 13 0,-10 0-6,6 8-1,-4-2-1,2-1-1,-5-6-2,-2-4-1,-3-10 0,-1-5-2,1-3-3,-7-10-3,7 2-8,-5-17-14,-17 11-7,17-11-2,-18 1 2</inkml:trace>
  <inkml:trace contextRef="#ctx0" brushRef="#br0" timeOffset="3">1724 8671 43,'-23'-14'32,"23"14"2,-14-1-1,14 1-21,0 0-2,0 0-2,19 8-5,2-7-1,1 4-1,3-2 0,-3 2-1,0 1 1,-1-4-1,-7 2 1,-14-4 0,0 0 0,0 0-1,-24 0 1,4-1 0,-10 1 0,-5 0 0,-3 0 0,0 0 0,4 0 0,5 1 1,10 1-2,2-2 0,17 0-1,0 0 0,14-5 0,5 4 0,5-4-1,1 2 1,5 0 0,-3-1 0,-5 1 1,-3-1 0,-19 4 0,17-8 1,-17 8-1,0 0 0,-19-5 1,0 5-1,-3 3 1,-3-1-1,-2-4 0,0 5-1,2 0-3,1-4-9,8-4-20,16 5-1,-20-6-1,20 6 0</inkml:trace>
  <inkml:trace contextRef="#ctx0" brushRef="#br0" timeOffset="4">1441 8185 11,'0'0'21,"0"0"-9,0 0 1,0 0-1,0 0-1,0 0 0,0 0-1,0 0 0,0 0-1,0 0-1,20 14-1,-20-14-1,27 5-2,-9-5 0,5 2-2,1-4 0,8 2-1,-1-3-1,1 1 1,-2-1-1,-3 2 1,-2-1-1,-1 2 0,-5-1 1,-5 2-1,-14-1 1,22 0-1,-22 0 1,0 0 0,16 0-1,-16 0 1,0 0 0,-14-1 0,-1 1 0,-1-2 0,-6-1 1,-3 1 1,-8 2-2,-2 0 1,-1-1-1,-1 2 1,3 1 0,1-1-1,1 4 1,8-2-1,7-3-1,17 0 1,-16 8 0,16-8-1,0 0 0,21 6 0,-1-4 0,5-2 1,4 2-1,2-4 0,1 0 0,-3 1 0,-6 1 0,-1 0 0,-6 0 0,-16 0 0,14 1 1,-14-1-1,0 0 0,-15 4 0,15-4-1,-26-4-5,26 4-28,-19-9-1,19 9 0,-11-17 0</inkml:trace>
  <inkml:trace contextRef="#ctx0" brushRef="#br0" timeOffset="5">1660 7740 23,'0'0'19,"0"0"1,0 0-1,0 0-3,0 0-1,0 0-3,0 0-2,0 0-3,0 0-1,0 0-3,0 0-1,2 14-1,-2-14-3,0 0-4,0 0-3,0 0-3,0 0-4,2-15-4,-2 15-1,0 0 4,-2-15 3,2 15 7,0 0 5,0 0 7,0 0 5,0 0 5,0 0 2,0 0 0,0 0-4,0 0-2,0 0-4,0 0-3,0 0-5,0 0-6,0 0-9,5-15-9,-5 15-3,0 0 0</inkml:trace>
  <inkml:trace contextRef="#ctx0" brushRef="#br0" timeOffset="6">1668 7672 11,'-17'-7'25,"17"7"-3,0 0-2,0 0-4,0 0-2,5-16-4,-5 16-3,0 0-7,9-14-10,-10 0-16,1 14-2,6-18 1,-6 18-1</inkml:trace>
  <inkml:trace contextRef="#ctx0" brushRef="#br0" timeOffset="7">1662 7156 25,'0'0'26,"-8"-17"1,8 17 0,0 0-18,2-20-6,-2 20-9,6-24-10,-6 24-11,8-20 0,-8 20-1</inkml:trace>
  <inkml:trace contextRef="#ctx0" brushRef="#br0" timeOffset="8">1649 6946 6,'-14'-22'25,"14"22"-1,-8-18 0,8 18-12,-3-19-7,3 19-8,5-18-14,-11-4-7,6 22 0,3-35-1</inkml:trace>
  <inkml:trace contextRef="#ctx0" brushRef="#br0" timeOffset="9">1588 6585 18,'0'0'24,"-10"-17"0,10 17 1,8-14-17,-8 14-6,6-24-9,-6 5-13,0 19-5,12-29 0</inkml:trace>
  <inkml:trace contextRef="#ctx0" brushRef="#br0" timeOffset="10">1550 6318 3,'0'0'21,"-13"-24"0,13 24 0,-3-20-14,3 20-7,5-22-13,-10-2-7,5 24-2</inkml:trace>
  <inkml:trace contextRef="#ctx0" brushRef="#br0" timeOffset="11">1518 6040 14,'0'0'24,"-11"-16"0,11 16 0,0 0-16,-1-24-5,1 24-9,4-23-16,-4 23-2,7-21 0</inkml:trace>
  <inkml:trace contextRef="#ctx0" brushRef="#br0" timeOffset="12">38 7207 15,'0'0'14,"0"0"-1,0 0 0,0 0 0,0 0-1,0 0 0,0 0-1,-16 9-2,16-9-1,0 0-1,0 0 0,0 0-1,0 0 0,0 0-1,0 0 0,0 0 0,0 0-1,0 0 1,0 0-2,0 0 0,0-20-2,0 20 1,13-21-1,-9 7 0,-4 14 0,19-28 0,-8 14 0,-1 0-1,-10 14 1,19-24-1,-19 24 1,13-22 0,-13 22 0,0 0-1,12-14 1,-12 14-1,0 0 0,0 0 0,0 0-1,0 0 1,0 16-1,0-16 2,-12 22-1,2-8 0,-1 1 0,-2 0 1,1 0-1,-3-2 1,3 3 1,12-16-1,-24 22 0,24-22-1,-14 12 1,14-12 0,0 0-1,0 0 0,0 0 0,0 0 1,5-17-1,-5 17 0,22-25 1,-8 6-1,5 0 0,1 0 0,1-1 0,0-1 0,1 4 0,-2 1 0,-2 0 1,-4 5-1,-14 11 0,22-11 1,-22 11-1,0 0 0,0 0 0,-8 15 0,-5-1 0,-2 3-1,-4 4 2,-3-1-1,-2 4 1,2-2-1,4-4 1,3-2-1,0-3 0,15-13 1,0 0-1,0 0 0,0 0 1,11-22-1,7 0 0,7-5 0,3-3 0,4-1 0,0-1 0,-1 1 0,-1 6 1,-3 3-1,-5 4 0,-8 4 0,-14 14 0,18-13 0,-18 13 0,0 0 1,-11 18-1,-2-4 0,-3 5 0,-4 0 0,-2 1 0,0 1 0,-1-6 0,6-1 1,1-4-1,16-10 0,-16 0 1,16 0-1,19-21 0,-1 3 0,4-3 1,3-2-1,4-4 0,2-2 0,2 1 0,-6 0 0,0 3 0,-3 3 0,-4 1 0,-2 7 0,-18 14 0,22-22 1,-22 22-1,0 0 0,0 0-1,-10 17 1,-2-3 0,-2 4 0,-4 1 0,1 0 0,-2-1 0,1 0 0,4-6 0,14-12 0,-16 11 0,16-11 1,7-17-2,5 1 1,6-7 0,9-7 0,4-6 0,6-1 0,2-2 0,1 5 0,-6 4 0,-5 3 1,-2 6-1,-10 7 0,-17 14 0,14-8 0,-14 8 0,-16 16 0,1-2 0,-3 4 0,-7 2 0,-3 4 0,-2 1 0,-1-2 0,6-2 0,3-5 0,6-4 0,16-12 0,0 0 0,0 0 0,15-23 0,8-1 0,10-6 0,2-3 0,8-3 0,-2 0 0,0 3 0,-2 3 0,-4 3 0,-8 7 0,-8 5 1,-3 6-1,-16 9 0,0 0 0,0 0 0,0 0 0,-13 14 0,-6 0-1,0 2 1,-1 1 0,-2 1 0,1-3 0,4-4 1,17-11-1,-18 10 0,18-10 0,5-16 0,8-1 0,7-4 0,7-5 0,8-7 0,6-2 0,0-4 1,3-1-1,-1 6 0,-7 2-1,-4 4 2,-7 7-2,-7 6 1,-18 15 0,0 0 0,0 0-1,0 0 1,-18 22 1,-1-5-1,-5 2 0,2 1 0,-1-1 1,1-1-1,3-7 1,19-11-1,-19 4 0,19-4 0,12-22-1,4 2 1,8-5-1,4-8 1,7-2 0,1-3 0,-1 2 0,-3 3 1,-4 6-1,-4 5 0,-7 7 0,-17 15 0,18-16 0,-18 16-1,0 0 1,-15 14 0,1-1 0,-3 2 0,-4 1 0,1 0 0,-1-1 0,2-2 0,5-5 0,14-8 0,0 0 0,0 0 0,11-22 0,8 3 0,8-5 0,8-5 0,2-6 0,3-1 0,1 0 0,0-1 0,-6 4 0,-4 5 0,-7 4 0,-6 7 0,-18 17 0,0 0 0,0 0 0,0 0 0,-21 25 0,0-4 0,-2 1 0,-6 1 0,1-2 0,3-2 0,4-7 0,5-2 0,16-10 0,0 0 0,0 0 0,19-27 0,7 5 0,5-5 0,2-1 0,2-4 0,-2 6 0,-4 2 0,-7 4 0,-3 5 0,-19 15 0,0 0 0,0 0 0,0 0 0,-13 21 0,-3-7 0,-1 2 0,-2 0 0,3 1 0,2-5 1,14-12-1,-19 16 0,19-16 0,0 0-1,0 0 1,0 0 0,9-14 0,-1 0 0,-8 14 1,23-27-1,-12 13 0,-11 14 0,20-24 0,-20 24-1,0 0 1,13-14 0,-13 14 0,0 0 1,0 0-1,0 0 0,0 0 0,0 0 1,0 0-1,0 0 0,0 0-1,0 0-6,14-17-31,-14 17 0,0 0 0,0 0-1</inkml:trace>
  <inkml:trace contextRef="#ctx0" brushRef="#br0" timeOffset="13">1616 5563 17,'0'0'9,"0"0"0,0 0 0,14 8 0,-14-8-1,0 0-1,0 0-1,0 0 0,0 0 0,0 0-1,0 0 0,0 0 0,0 0-1,0 0 0,0 0-1,0 0 0,0 0-1,0 0 0,-4 16 0,4-16-1,0 0 1,0 0 0,0 0 1,0 0 0,0 0 0,0 0 0,0 0 1,0 0-1,0 0 0,0 0-1,0 0 0,0 0 0,0 0 0,0 0-1,0 0 0,0 0 0,0 0 0,0 0 0,14-8 0,-14 8 0,0 0 0,0-21 0,0 21-1,-5-23 1,2 7 0,0-1-1,1-2 1,2 0-1,2-2 0,-1 2 2,4 1-2,1-1 0,-1 0 1,2 2-1,-3 1 0,1-1 1,-3 1-1,-1 0 1,-1 2-1,2 0 0,-2 0 0,1-1 0,1 0 0,-2 15 1,3-29-1,-1 12-1,4 0 2,-4-2-1,2-2 0,-1-1 0,4 4 0,-4-8 0,0 3 0,3-1 0,-6-1 0,5-2 0,-3 2 0,2-3 0,-2-1 0,3 1 0,0 0 1,-2-1-1,3 1 0,-1 3 0,1-2 0,-1 1 0,1-1 0,-3 0 0,0 2 0,1 0 0,-3-4 0,2 3 0,-3-1 0,0 2 1,0 3-1,0-2 0,2 4 0,-1-2 1,1 3-1,-2-3 1,3 1 0,-1-4-1,-1 2 1,1-4 0,-2-3 0,2-3 0,-1-2 0,-1 1-1,3-4 1,-3 0 0,3-3-1,-1 2 0,0-2 0,-1 2 1,2-1-1,-1-1 0,0 4 0,-1 2 0,1-1 0,1 3 0,-2 1 1,-1 1-1,2 1 0,0 0 0,-2 0 1,0-1-1,0 2 0,0 0 0,-2 0 1,2 1-1,-2 1 0,2 0 0,-1 2 0,1-5 0,-2 2 1,4-2-1,-2-1 0,0-1 0,3-1 0,-1 0 0,-1-1 0,1 1 0,1-2 0,-2-1 1,1-2-1,0-1 0,-2 3 0,1-2 0,-1 0 0,0 0 1,0 2-1,-1 1 0,-1 1 0,2 1 0,-2 1 0,1 1 0,-1 1 0,1 3 0,-2 1 1,3 0-1,-2 3 0,0 1 0,1-2 0,1 2 0,0 0 0,-2 0 0,4-3 0,-4 0 0,4 0 0,-2-2 0,1 2 1,-1-1-1,2-2 0,0 1 0,-1 2 0,1 0 0,-2 0 0,1-2 0,-1 0 0,2 1 0,-2-1 1,0 0-1,0-1 0,0 1 0,0 2 0,1-2 0,-1 2 0,0 0 0,0 0 0,0 0 0,0 1 0,0 0 0,0-2 0,0 0 1,0 1-2,0 0 2,0 0-1,0 0 0,0 1 0,2-1 0,-2 1-1,-2 1 2,4 1-1,-2-2 0,-2 2 0,2-1 0,0-1 1,-1-1-1,-1 1 1,2-1-1,-1 1 1,-1 1-1,1-1 1,-3-1-1,4 5 0,-1-2-1,1 1 1,0 1 0,0-2 0,-2 1 0,2-1-1,-1 2 2,1-2-2,0 0 2,-2 0-2,1-4 2,1 3-1,0-4 0,0 4 0,1-1 0,-2-1 0,1-2 0,-2 0 0,4 2 1,-2 0-1,-4 0 0,1 0 0,2-2 0,1 0 0,0 2 0,0 1 0,0 2 1,0 0-1,1 2 1,1 1-1,-2 2 0,0-1 0,0 4 0,1-2 0,-1 2-1,0-1 1,-1 0-1,2-2 2,-1 0-2,-1 1 2,-1-1-1,-1-1 0,1 4 0,2 14 1,-1-23-1,1 23 0,-3-16 1,3 16-1,0 0 1,-2-14 0,2 14 0,0 0-1,-9-17-1,9 17-12,-13-22-22,13 22-1,-6-15 0,6 15-1</inkml:trace>
  <inkml:trace contextRef="#ctx0" brushRef="#br0" timeOffset="14">1485 2300 8,'21'2'25,"-21"-2"0,0 0 2,0 0-12,14-5-6,-14 5-7,17-3-9,-1 5-11,-16-2-9,35 0 2,-16-5-1</inkml:trace>
  <inkml:trace contextRef="#ctx0" brushRef="#br0" timeOffset="15">1769 2313 4,'18'1'26,"-18"-1"1,14-3 2,-14 3-11,0 0-2,17-1-4,-17 1-3,18-2-2,-18 2-3,17-1-8,-17 1-24,22-2-1,-22 2-3,0 0 2</inkml:trace>
</inkml:ink>
</file>

<file path=ppt/ink/ink2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0.01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174 1763 21,'0'0'27,"0"0"-1,0 0 0,-7-16-17,7 16-9,0 0-12,5-28-15,-5 28 1,8-22-1</inkml:trace>
  <inkml:trace contextRef="#ctx0" brushRef="#br0" timeOffset="1">176 1613 10,'0'0'23,"0"0"0,0 0-1,-9-22-15,9 22-15,12-17-11,-12-2-3,0 19-2</inkml:trace>
  <inkml:trace contextRef="#ctx0" brushRef="#br0" timeOffset="2">9 63 12,'0'0'23,"0"0"0,-16-20 0,16 20-14,0 0-5,0 0-6,1-14-8,-1 14-6,0 0-3,0 0-1,20-7-1</inkml:trace>
  <inkml:trace contextRef="#ctx0" brushRef="#br0" timeOffset="3">11 36 19,'0'0'23,"0"0"2,-15 0-2,15 0-4,0 0-4,0 0-4,0 0-2,0 0-4,0 0-8,6-20-26,11 20 0,-17-16-3,0 16 1</inkml:trace>
</inkml:ink>
</file>

<file path=ppt/ink/ink2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0.0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 32 6,'0'0'24,"0"0"2,0 0 1,0 0-10,0 0-4,16-6 0,-16 6-4,28-6 0,-11 1-1,10 5-2,-2-5-1,8 5-2,-1-5 1,1 4-1,-2-1-2,-1 0 0,-5 1 0,-4 1 0,-21 0-1,17 1 1,-17-1 0,-16 7 0,-7-2-1,-6 0 1,-8 0 0,-7 0 1,-2 0-1,2 0 1,3-1-1,7-1 1,4-3 0,12 2 0,18-2-1,0 0 0,30-7 0,5 2 0,9 2-1,8-1 0,4 1 1,-1-1-2,-8 3 1,-7-1 0,-9 4 0,-12-2 0,-19 0 0,0 0 0,-30 8 0,-1-4 0,-9 1 0,-2 0 1,-5 0-1,1-2 0,4 1 0,9-1 0,6-1 1,10-1-1,17-1 0,0 0 0,0 0-1,23-11-9,-5 7-25,2 6-1,-20-2 0,27-5 0</inkml:trace>
</inkml:ink>
</file>

<file path=ppt/ink/ink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59 229 11,'-2'-22'14,"2"22"-1,0 0-1,0 0-2,0 0 0,0 0-2,0 0 1,0 0-1,-9 30-1,1-9 0,3 5 1,-3 6-1,6 6 0,-7-4-2,5 4 1,-4-6-1,8-4-1,-4-4-1,5-4 0,-1-20 1,-5 18 0,5-18 1,0 0-2,4-24 0,-1 5 0,2-4-1,4-6 0,2-7-2,-1-5 0,3-2 0,-2-1 0,0 0 0,2 3-1,-5-2 1,0 5 0,1 5 0,-1 5-1,0 4 0,-1 7 0,-7 17 0,11-21 0,-11 21 0,0 0 0,18 5 0,-18-5 1,15 35-1,-3-7 2,2 12-1,5 7 1,0 5 0,7 5 0,-1 1 0,3 1 1,-1-7-1,-2-3 0,1-12-1,-7-7-2,2-4-3,-21-26-8,14 15-19,-14-15-1,0 0-1,0 0 0</inkml:trace>
  <inkml:trace contextRef="#ctx0" brushRef="#br0" timeOffset="1">185 340 24,'0'0'17,"0"0"-3,0 0-1,0 0-4,0 0 0,0 0-2,0 0-1,0 0-1,0 0 1,0 0-1,-15 9 0,15-9-1,0 0-1,0 0 0,21-2-1,-21 2 0,27-1-1,-9 1 0,0-2 0,-1 4-1,-3-4 1,-14 2-1,20 0 1,-20 0 1,0 0-1,0 0 1,-18 3-1,4-1 1,-4-2 0,-1 3 0,-2-3-1,4 3 1,-1-3-1,18 0 1,-19 0-1,19 0 1,0 0-1,0 0 0,24 2 0,-10-5-1,1 3 1,-1-3-1,-14 3 0,24-2 1,-24 2-1,0 0 0,0 0 0,0 0-1,-14-5 0,-1 2-5,15 3-19,-24-6-6,3-5-2,21 11 2</inkml:trace>
</inkml:ink>
</file>

<file path=ppt/ink/ink3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0.02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308 127 30,'0'0'25,"0"0"-4,0 0-1,0 0-4,16-9-2,-16 9-1,0 0-3,8-14-2,-8 14-1,0 0-1,13-21-2,-13 21-1,1-20-1,-1 20 0,-6-22 0,6 22-1,-25-24 0,4 16 0,-1 2 0,-4 3-1,-1 4 0,-5 2 1,-1 5-1,0 3 0,4 8 1,0-1 0,5 2-1,5 1 1,5 1 0,8-2 0,7 1 0,7-4-1,10 0 1,4-2-1,3-1 1,3-3-1,0 0 1,6 0-1,-1 0 1,-1 0-1,-2 3 0,-3 2 0,0 4 0,-2 1 0,-1 1 1,-6 5-1,-1 0-1,-6 1 1,-1 0 1,-4 1 0,-2-2 0,-9-1 0,-5 1 1,-7-5-1,-6 0 1,-5-6 0,-4-2 0,-6-6 0,0-3-1,0-10 1,-1-1-1,4-8 0,2-4 0,6-2-1,5-2 1,6-2-1,5 0-1,6 6-1,0-5-5,5 23-15,14-17-17,-14 17 1,16-12-1,-16 12 1</inkml:trace>
</inkml:ink>
</file>

<file path=ppt/ink/ink3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0.02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36 10 10,'0'0'24,"0"0"0,0 0-8,0 0 0,0 0-5,0 0-2,0 0-1,0 0-2,0 0-2,-14 25 0,14-25 0,-11 26 0,11-26-1,-8 26 0,8-26-1,0 18 0,0-18 0,14 9 0,-14-9 0,22 0 0,-22 0-1,21-8 0,-21 8 1,19-14-1,-19 14 0,7-23-1,-7 23 0,-4-14 0,4 14 0,-17-5 0,17 5 0,-22 5 0,22-5 0,-18 18 0,18-18 1,-3 17-1,3-17 1,12 18 0,-12-18 0,26 13 1,-12-11-1,1-4 0,-15 2 0,25-11 0,-25 11 0,15-26 0,-13 11 0,-2-1-1,-6 0 0,6 16 0,-25-19 0,10 17 0,-2 4 0,-2 7 0,6 3 0,-1 5 1,6 1-1,3 3 1,8-5 0,-3-16 1,22 24-1,-7-14 0,4-7 0,1-1 1,-3-7-1,0-3 0,-17 8 0,21-31 0,-18 14-1,-1-3 1,-5 1-2,-3 1 1,6 18 0,-17-24 0,17 24 0,-19-11 0,19 11 0,-17 8 0,17-8 1,-12 14-2,12-14-3,-12 18-8,12-18-23,-10 23 0,10-23 0,0 0 0</inkml:trace>
</inkml:ink>
</file>

<file path=ppt/ink/ink3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0.02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11 239 21,'-8'-19'27,"8"19"0,0 0-9,-5-14-4,5 14-2,0 0-3,0 14-1,0 0-2,8 11-1,-5 3 0,8 8 1,-4 0-1,5 5-1,-5-5 1,0 0-1,-2-8-2,2-5 1,-4-7-1,-3-16 1,1 17-1,-1-17 0,0 0 0,-3-17 0,-2-2 0,2-3-1,-3-11 1,0-6-2,-1-6 0,-2-6 0,-1-2 1,5 1-1,4 2 0,1 3-1,1 7 1,6 7-1,7 8 1,7 9-1,7 7 1,2 4-1,5 10 1,5 4-1,-2 5 1,-3 7 0,-5 4-1,-5 1 1,-9 4 0,-11-1 0,-10-2 0,-11-2 0,-5-3 1,-2-5-1,-4-5 1,-2-2-1,5-7 0,4-1 1,6-4-1,14 2 0,0 0 0,4-14 0,12 8 0,11 1 0,6 2-1,7 3 1,7 5 0,1 4 0,-1 5 0,1 5-1,0 4 1,-9 4 0,-4 1 0,-7 1 0,-5 1 1,-8 0-1,-8-2 1,-9 0 1,-9-3-1,-11 1 0,-5-2 1,-6-2 0,-12-4 1,1-2-2,0-5 1,1-2 0,5-4 0,8-5-1,6-8 0,8-1 0,16 9-2,-6-27-3,6 27-23,27-17-12,-27 17 1,22-9-2</inkml:trace>
</inkml:ink>
</file>

<file path=ppt/ink/ink3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0.0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40 19,'0'0'25,"0"0"3,0 0-11,0 0 0,0 0-2,0 0-3,0 0-2,24 13-1,-24-13-2,23 2-1,-9-4 0,10 2-2,3-3 0,10 0-2,2-4 0,2 1-1,1-2 0,0 2 0,-6 0-1,-5 0 1,-10 1-1,-7 2 1,-14 3-1,0 0 0,-18 0 1,-7 5 0,-12-2-1,-3 3 1,-10-2 0,-1 4 1,-2-2-1,7 0 0,4-1 1,10-2-1,10 0 0,22-3 0,0 0-1,0 0 1,38-5-1,-1 1 0,8-1 1,4-1-1,3 0 0,-3 1 0,-5 2 0,-9 0 0,-14 2 0,-21 1 0,0 0 0,0 0 0,-44 13 0,3-5 0,-9-2 1,-4 3-1,-6-3 0,4 1 1,5-3-1,6-1 0,10 0-4,6-6-22,29 3-11,-6-14 0,17-5-1</inkml:trace>
</inkml:ink>
</file>

<file path=ppt/ink/ink3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4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24 26,'0'0'20,"0"0"-2,0 0-1,0 0-2,0 0-4,0 0-3,0 0-3,0 0-6,0 0-9,18 9-14,-18-9-4,15 4 1,-15-4 1</inkml:trace>
  <inkml:trace contextRef="#ctx0" brushRef="#br0" timeOffset="1">97 56 5,'0'0'24,"0"0"0,0 0 1,0 0-16,0 0-7,0 0-17,18-4-6,-18 4-3,37 0 0</inkml:trace>
  <inkml:trace contextRef="#ctx0" brushRef="#br0" timeOffset="2">4201 0 7,'14'11'22,"-14"-11"-3,0 0-6,0 0-3,0 0-4,0 0-6,0 0-10,16 11-10,-16-11-2,14 15 0</inkml:trace>
</inkml:ink>
</file>

<file path=ppt/ink/ink3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4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27 15,'0'0'21,"16"-7"-1,-16 7-11,0 0-19,36-8-7,-18-4-3</inkml:trace>
  <inkml:trace contextRef="#ctx0" brushRef="#br0" timeOffset="1">393 23 19,'0'0'23,"18"-1"0,-18 1-11,22-4-6,-6 4-9,1-9-17,18 15-2,-8-16-1</inkml:trace>
</inkml:ink>
</file>

<file path=ppt/ink/ink3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4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0 108 3,'17'-12'23,"8"30"0,-25-18 0,27-31-14,-27 31-5,29-9-12,-2 31-12,-5-44-2,20 35-1</inkml:trace>
</inkml:ink>
</file>

<file path=ppt/ink/ink3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13 19,'31'5'22,"-12"-16"-1,6 11-16,4 2-10,-9-11-13,21 16-2,-13-17-2</inkml:trace>
</inkml:ink>
</file>

<file path=ppt/ink/ink3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27 11,'16'-11'21,"11"15"1,-27-4-1,24-19-23,0 21-11,-24-2-8,45-8 0</inkml:trace>
</inkml:ink>
</file>

<file path=ppt/ink/ink3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5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37 18,'0'0'24,"35"-4"-1,-35 4 1,28-18-21,-7 15-7,3-6-12,14 14-7,-13-13 0,23 15-1</inkml:trace>
</inkml:ink>
</file>

<file path=ppt/ink/ink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9,'0'0'11,"0"0"1,0 0-2,0 0 1,0 0-1,0 0 0,0 0 0,10 23 1,-9-5-2,-1 1-2,2 3 1,-2 0-2,3 1 0,-2-2-1,3-1-1,-1-6-1,0 0 0,-3-14-1,3 16 0,-3-16 0,0 0 0,0 0-1,5-14 0,-5 14 0,0-27 0,0 10 0,0-4-1,0-1 0,0 0 0,-2 2 0,1 1 0,-1 5 0,2 14 0,-3-17 0,3 17 0,0 0 0,0 0 0,-3 23 1,3-5 0,1-1 0,1 3 1,0-1-1,2 0 1,-2-5 0,-2-14 1,6 16-2,-6-16 1,0 0-1,0 0-1,13-22-2,-13 1-8,5-4-20,1 8-3,-6-7-1,0 24 1</inkml:trace>
</inkml:ink>
</file>

<file path=ppt/ink/ink4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5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147 348 5,'0'0'15,"0"0"-1,0 0-1,0 0-2,0 0-1,0 0-1,0 0 1,0 0-2,0 0 0,-20 10-1,20-10 0,-22 16-1,22-16 0,-21 20-1,21-20 0,-6 19-1,6-19-1,0 0 0,22 15-1,-22-15-1,28-5 1,-12-1-1,-16 6 0,24-22 0,-24 22-1,9-27 1,-9 27-1,-9-23 0,9 23 1,-24-15-1,7 13 1,-2 4 1,1 6-1,-1 2 1,19-10 0,-27 26 1,21-10-1,3-1-1,9 0 1,-6-15-1,22 21 0,-3-16 0,2-5 0,1-3 0,-3-6 0,0-2-1,-6-5 0,-5-2 1,-5 0-1,-3-3 0,-7 4 0,-1 3-1,8 14 1,-25-17 0,25 17 0,-27 5 0,27-5 0,-20 23 0,15-5 1,2 2-1,8-1 0,4-1 1,5-2 0,5-3-1,2-3 1,-1-6-1,1-6 1,-4-3-1,-1-6 1,-8-4-1,-3-3 0,-7-2 0,-3 4 0,-1 0 0,-8 1-1,0 8 1,-5 6 0,0 7-1,1 6 1,3 6 0,2 0 0,5 3 0,6 0 0,6-1 1,7-4-1,6-3 1,2-5-1,2-4 1,-1-4-1,1-5 1,-4-5-1,-17 10 0,22-30 0,-20 13 0,-2-3 0,-7 4 0,0 1 0,-8 3 0,1 6 1,-3 4-1,-1 6 0,18-4 0,-22 13 0,22-13-2,-9 14-9,9-14-25,12 18 2,-12-18-2,16 8 1</inkml:trace>
  <inkml:trace contextRef="#ctx0" brushRef="#br0" timeOffset="1">907-3 15,'0'0'27,"-4"-15"1,4 15-10,0 0-2,0 0-2,0 0-2,0 0-3,0 0-1,-11 18-1,6-1-1,5 4-1,-6-3 1,6 6-1,-4-6-2,6 2 1,-4-6-1,2-14-1,2 18 0,-2-18-1,0 0 1,0 0-1,0 0 0,13-22 0,-13 7 0,-2-1-1,-1-1 1,-2 1-1,-3 1 0,8 15 0,-25-18-1,4 17 1,-1 2 0,-3 4 0,0 7 0,-4 2 0,1 7 0,-1 4 0,2 4 0,5 6 0,0 1 1,3 1-1,5 4 0,5 0 1,2 0-1,6-1 1,5-2-1,4-2 0,3-2 1,7-3-1,1-3 1,4-4 0,7-6-1,4-3 0,2-5 1,3-4-1,1-4 0,4-4 1,0-3-1,2-3 0,-3 0 1,-4 0 0,-2-2 0,-4 2 0,-5-2 0,-2 4 0,-7 1 0,0 0-1,-2 5-3,-17 0-18,19-5-17,-19 5 0,0 0-1,0 0 1</inkml:trace>
  <inkml:trace contextRef="#ctx0" brushRef="#br0" timeOffset="2">-1 423 31,'14'0'29,"-14"0"0,0 0 0,0 0-22,14-21-18,-14 21-14,0 0-2,24-13-1,-31-5 0</inkml:trace>
</inkml:ink>
</file>

<file path=ppt/ink/ink4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14 632 16,'0'0'27,"0"0"-1,0 0 3,-16-7-18,16 7 1,7 23-2,4 3-1,1 5-2,7 10-1,-1 0 0,4 10-1,-3-5-1,3 0 0,-8-7-1,2-4-1,-11-13 1,3-4-1,-8-18 1,0 0-1,0 0 0,-5-30 0,0-4 0,-6-10-1,-3-11 0,-2-10-1,-1-9 0,1-2-1,3 1 1,4 3-1,7 7 1,12 13-1,7 12 0,8 15 0,10 18 0,3 14 0,5 12 0,1 9 1,-3 5 0,-4 4 1,-7 1-1,-8-2 2,-12-3-1,-12 1 1,-12-9-1,-10 0 1,-12-4 0,-10-2-1,-5-7 0,-1-4 0,3-3-1,4-5-1,11-3-5,0-11-7,20-4-24,14-1 1,13-8-1,12-1 0</inkml:trace>
  <inkml:trace contextRef="#ctx0" brushRef="#br0" timeOffset="1">467 49 34,'0'0'31,"0"0"2,0 0-1,0 0-20,17 17-2,2-2-2,0-1-2,10 3-2,1 4-6,-2-5-5,6 4-9,-4 1-16,-10-12-1,9 5 1,-29-14-1</inkml:trace>
  <inkml:trace contextRef="#ctx0" brushRef="#br0" timeOffset="2">744 60 20,'0'0'30,"-24"-11"1,24 11 3,-33 13-14,11-5-6,6 12-3,-8-1-5,7 10 0,-1-4-3,4 3-2,1-4-1,6-5-1,7 3-6,0-22-6,-5 16-15,5-16-4,0 0-3,24-11 2</inkml:trace>
  <inkml:trace contextRef="#ctx0" brushRef="#br0" timeOffset="3">614-5 35,'-14'-1'30,"17"18"2,-3 0-1,2 9-20,7 5-1,-1 3-3,3 2-4,3 4-5,-6-7-6,3-2-16,1 3-7,-17-17-1,6 0 0</inkml:trace>
  <inkml:trace contextRef="#ctx0" brushRef="#br0" timeOffset="4">465 93 34,'-12'-17'29,"12"17"2,22-13-1,3 4-21,8 4-3,5-1-5,0 3-9,0-7-20,7 15-1,-20-5-1,2 14 0</inkml:trace>
  <inkml:trace contextRef="#ctx0" brushRef="#br0" timeOffset="5">570 708 10,'0'0'28,"0"0"1,-26-14 3,26 14-13,-19 14-3,4-1-4,7 9-4,-2-1-1,9 7-2,-1-3 1,12 4-3,1-7-1,9 0 0,4-9 0,4-5 0,1-5-1,3-6 0,-5-7-1,-4-7 1,-4-5-1,-4-4 0,-11 1-1,-5 0 1,-10 0 0,-5 2 1,-5 6-1,-4 4 0,1 7 0,-1 1-1,4 8-6,-3 5-27,9-6 0,15-2-1,-23 11 1</inkml:trace>
</inkml:ink>
</file>

<file path=ppt/ink/ink4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 0 7,'4'23'20,"-4"-23"0,-8 19-9,8-19-4,-2 14-6,2-14-6,0 0-7,11 22-7,-11-22-1</inkml:trace>
  <inkml:trace contextRef="#ctx0" brushRef="#br0" timeOffset="1">-2 240 21,'5'22'19,"-5"-22"-1,1 30-5,-1-30-4,5 20-6,-5-20-6,8 16-7,-8-16-3,0 0-2,17 23 0,-17-23 0</inkml:trace>
  <inkml:trace contextRef="#ctx0" brushRef="#br0" timeOffset="2">23 452 23,'-5'16'15,"10"6"1,-6-7-1,4 4-4,-2-3-1,-1-16-6,8 26-7,-8-26-15,11 27-5,-11-27-1,3 24 0</inkml:trace>
  <inkml:trace contextRef="#ctx0" brushRef="#br0" timeOffset="3">45 811 12,'0'33'22,"0"-33"-1,-1 18-11,1-18-7,0 0-9,8 23-9,-8-23-5,0 16-2</inkml:trace>
  <inkml:trace contextRef="#ctx0" brushRef="#br0" timeOffset="4">42 1095 5,'-5'15'17,"15"8"-5,-13-6-3,9 4-6,-3-1-8,-3-20-11,8 38-2</inkml:trace>
</inkml:ink>
</file>

<file path=ppt/ink/ink4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6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 0 16,'-9'17'20,"16"5"-6,-11-7-7,6-1-9,4 5-11,-6-19-5,6 27-2</inkml:trace>
</inkml:ink>
</file>

<file path=ppt/ink/ink4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6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 0 13,'-3'30'3,"5"-12"-7</inkml:trace>
</inkml:ink>
</file>

<file path=ppt/ink/ink4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 0 5,'0'0'19,"-4"30"-3,4-30-9,-5 21-8,10-5-11,-5-16-5</inkml:trace>
  <inkml:trace contextRef="#ctx0" brushRef="#br0" timeOffset="1">30 344 8,'0'0'19,"1"33"-2,1-19-15,-2-14-9,14 36-8,-14-36-3</inkml:trace>
</inkml:ink>
</file>

<file path=ppt/ink/ink4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7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334 0 9,'8'32'27,"-13"-15"0,14 5-1,-6-6-11,-3-16-7,10 25-8,-10-25-11,16 19-14,-16-19-1,11 15-1</inkml:trace>
  <inkml:trace contextRef="#ctx0" brushRef="#br0" timeOffset="1">399 379 21,'-5'14'27,"11"10"0,-6-10-8,0-14-6,5 22-5,-5-22-9,5 22-10,-5-22-15,4 16-1,-4-16-1</inkml:trace>
  <inkml:trace contextRef="#ctx0" brushRef="#br0" timeOffset="2">422 709 27,'-6'14'31,"9"4"2,-3-18-9,-1 15-5,1-15-4,0 0-6,0 0-7,0 0-28,0 0-5,0 0-2,0 0-1</inkml:trace>
  <inkml:trace contextRef="#ctx0" brushRef="#br0" timeOffset="3">113 1291 14,'0'0'19,"0"0"0,-14-8-1,14 8 1,0 0-3,0 0-2,0 0-2,0 0-3,0 0 0,0 0-2,-2 28-1,2-4-1,7 12 1,-2 3-2,4 13 1,-3 2-2,4 4 1,-2-5-2,1-1 0,-2-12 0,1-6-1,-5-9 0,0-9 1,-3-16-1,0 0 0,-6-16 0,1-6 0,-3-11 0,-2-6-1,1-10 0,-5-6-1,1-5 1,2 1-1,-2 2 1,2 5-1,2 7 1,1 4 0,1 8 0,4 8 0,0 6 0,1 3 0,2 16-1,5-22 1,-5 22 0,16-13 0,0 12 0,3-1 0,3 2 0,8 0 0,3 3 0,6 2 0,0 1 0,-1 4 0,-1-1 0,-4 2-1,-1 5-2,-10-5-3,2 6-7,-24-17-13,14 18-10,-14-18-1,1 15 0</inkml:trace>
  <inkml:trace contextRef="#ctx0" brushRef="#br0" timeOffset="4">121 1359 32,'-17'0'32,"17"0"2,0 0-1,0 0-18,0 0-3,0 0 0,14 7-5,-14-7-2,37 8-1,-14-6-1,11 1-1,-1-1-1,0 1 0,-3-3 0,-6 0-1,-8 1 0,-16-1 0,0 0 0,-22-4 0,-8 0 0,-5 1 0,-8-1 0,-1-1 0,-1 0 0,6 2 0,7 1 0,3-1 0,12 5-3,3-4-4,14 2-13,15 13-15,0-15-1,10 5 0,2-7 0</inkml:trace>
  <inkml:trace contextRef="#ctx0" brushRef="#br0" timeOffset="5">625 1028 32,'-16'2'31,"16"-2"2,0 0 0,0 0-17,0 0-3,5 16-1,-5-16-5,22 20-2,-3-9 0,7 8-3,-1-5 1,4 5-3,-3-5-1,-3-3-6,2 3-13,-3-3-15,-22-11-1,19 3 0,-19-3 0</inkml:trace>
  <inkml:trace contextRef="#ctx0" brushRef="#br0" timeOffset="6">831 1022 49,'-30'-12'36,"13"19"-2,-4-2 2,4-5-23,1 21-3,-5-4-2,13 8-3,-4-3-2,5 3-2,2-6-1,1-5-2,5 3-4,-1-17-10,0 0-21,0 0 2,0 0-2,18-4 1</inkml:trace>
  <inkml:trace contextRef="#ctx0" brushRef="#br0" timeOffset="7">747 945 41,'0'0'32,"-12"22"1,2-5 1,2 5-23,11 11-2,-1-3-2,7 5-3,1-1-7,-4-5-5,2-3-15,2 1-11,-10-27 0,-10 27 1</inkml:trace>
  <inkml:trace contextRef="#ctx0" brushRef="#br0" timeOffset="8">589 1044 37,'0'0'30,"0"0"0,-2-16 1,2 16-24,33-1-1,-7 1-6,2 0-10,-1-6-19,7 18-1,-17-9 0,5 15 0</inkml:trace>
  <inkml:trace contextRef="#ctx0" brushRef="#br0" timeOffset="9">525 1511 13,'0'0'25,"0"0"1,0 0-11,0 0 1,0 0-1,0 0-2,-17 19-2,11-3-1,-7-2-1,5 8-1,-2 0-2,6 3-1,1 0-1,9 2-1,3-7-1,10-1 0,4-6-1,5-5 0,2-5 0,2-5-1,3-4 1,-2-5-1,-4-5 0,-6-3 0,-4-3 0,-6-3 0,-7 0 0,-7 0 0,-9 1 0,-4 5 0,-3 2 1,-4 6 0,-4 3 0,-1 7 1,-2 1 0,4 4 0,2 1-1,3 1 1,1 2-2,18-8 0,-15 17-8,15-17-30,0 0 2,-2 18-2,2-18 1</inkml:trace>
</inkml:ink>
</file>

<file path=ppt/ink/ink4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1381 0 6,'0'0'6,"0"0"0,0 0 0,0 0 0,0 0 0,0 0 0,0 0-1,0 0 1,0 0 0,0 0 0,0 0 0,0 0 0,0 0 0,0 0 1,0 0-1,0 0 0,0 0-1,-3 14 1,3-14-1,0 0 1,0 0-1,0 0 0,0 0-1,0 0 1,0 0-1,0 0 0,6 16-1,-6-16 0,0 0 0,15 22 0,-15-22 0,12 20-1,-12-20 2,16 27-2,-16-27 1,17 28-2,-17-28 2,19 30-2,-19-30 2,27 30-2,-12-16 1,3 4-1,0-3 1,4 3-1,3-1 1,5 2-1,0 0 0,3 3 0,2 0 0,2 3 0,4 2 0,0 1 1,-2 4-2,4 1 1,-4 0 0,6 0 0,-1 1-1,2 2 1,-1-1 0,1 0-1,2-1 0,2-2 1,2 1-1,1 1 1,-1-1-1,1 0 1,4 2 0,0 0-1,2 4 1,-3 3-1,1-1 1,0 2-1,-2-2 1,-1 0-1,3-1 1,0 1-1,-2-6 0,1 1 1,-3-1 0,3-1-1,-1 3 1,3-4-1,-4 4 1,1 0-1,2 0 1,3 3 0,-3-1-1,2 3 0,-1 1 0,-3 1 1,1-2-1,0 1 0,0-2 1,-2 3-2,-1 0 2,1 0-1,1-2 0,-1 2 0,1-1 0,-1-1 0,-3 2 0,4 0 1,3 2-1,-1 0 0,0-1 0,1 1 1,1 3-1,-1 1 0,2 0 0,-1-1 0,-2-3 0,-2-2 1,-1 0-1,1 0 0,0 0 0,2-2 0,0 2 0,3 2 0,-1 1 0,5 3 0,0-1 0,2 5 0,-1-2 0,-2 0 1,0-1-1,-3 0 0,3-2 1,-6-2-1,2-2 0,-2 1 0,-1-5 0,0 0 0,1-3 0,-2-1 1,-3 1-1,0-2 0,-3-3 0,-2 0 0,1 0 1,-1 3-2,-1 1 2,0-1-1,0-2 0,0 3 0,3 0 0,-4-2 0,6 1 0,-5-4 0,0-1 0,-2 1 0,-2-3 0,-2 0 0,-4-1 0,1-1 0,-7-2 0,0 2 0,-4-4 0,1-2 0,-1-1 1,-1 2-1,0-1 0,0 2 0,4 1 0,-2-2 0,0 0 0,1 5 0,2-2 0,0-2 0,0-1 1,-1-3-1,-3 0 0,1-2 0,-1-1 0,-3-2 0,1 1 0,-5-3 1,1 1-1,-2-1 0,-1 1 0,-1-1 1,0 1-1,0 0 0,-2-1 0,0 1 0,2-1 1,-2 4-1,-1-2 0,-13-14 0,23 24 0,-23-24 0,19 22 0,-19-22-1,16 19 2,-16-19-1,0 0 0,16 14 0,-16-14 1,0 0-1,20 16 1,-20-16-1,0 0 0,15 9 0,-15-9 0,0 0 0,0 0-2,0 0-3,0 0-22,-2-19-15,-9 0 2,-6 2-2,-7-3 2</inkml:trace>
  <inkml:trace contextRef="#ctx0" brushRef="#br0" timeOffset="1">0 2569 12,'16'3'24,"-16"-3"0,0 0 1,0 0-17,22-8-7,-22 8-10,27-9-13,3 13-2,-8-12 0</inkml:trace>
  <inkml:trace contextRef="#ctx0" brushRef="#br0" timeOffset="2">340 2580 14,'21'1'23,"-21"-1"1,0 0-9,19-9-3,-19 9-11,25 1-16,-25-1-6,36-4-2,-18-7-1</inkml:trace>
  <inkml:trace contextRef="#ctx0" brushRef="#br0" timeOffset="3">753 2551 6,'0'0'23,"18"0"2,-18 0-2,0 0-11,0 0-5,24-12-7,-10 15-11,-14-3-12,34-2-1,-20-5 0</inkml:trace>
  <inkml:trace contextRef="#ctx0" brushRef="#br0" timeOffset="4">1800 2577 4,'14'9'21,"-14"-9"0,14 3-1,-14-3-18,23-3-7,-1 9-13,-8-17-2,16 16 0</inkml:trace>
  <inkml:trace contextRef="#ctx0" brushRef="#br0" timeOffset="5">2201 2577 21,'14'3'25,"-14"-3"1,0 0-5,15-8-12,-15 8-5,22-3-8,-8-5-13,13 13-8,-8-15 0,14 13-1</inkml:trace>
  <inkml:trace contextRef="#ctx0" brushRef="#br0" timeOffset="6">2603 2575 22,'31'5'24,"-31"-5"1,24-5-4,-24 5-13,28-2-6,-9 2-11,-5-9-15,15 14 0,-13-16-1</inkml:trace>
  <inkml:trace contextRef="#ctx0" brushRef="#br0" timeOffset="7">3054 2577 26,'0'0'27,"0"0"1,0 0 0,0 0-19,23-13-7,-8 11-9,9 7-13,-3-14-8,15 13 1,-9-11 0</inkml:trace>
  <inkml:trace contextRef="#ctx0" brushRef="#br0" timeOffset="8">3574 2559 29,'0'0'30,"22"-1"0,-22 1 0,0 0-18,30-14-3,-11 10-5,3 3-6,8 1-7,4 1-14,-4-7-7,12 11 0,-7-10 0</inkml:trace>
  <inkml:trace contextRef="#ctx0" brushRef="#br0" timeOffset="9">4088 2540 23,'22'2'28,"-22"-2"1,17-3 0,-17 3-12,17-10-10,4 7-3,-2 2-6,3-4-5,3 2-11,7 8-11,-8-12 0,9 12 1</inkml:trace>
</inkml:ink>
</file>

<file path=ppt/ink/ink4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40 267 36,'0'0'23,"-8"-15"0,8 15-1,0 0-5,-13-18-1,13 18-4,0 0-1,0 22-3,-2-1-1,9 10-3,-4 0 0,6 10 0,-2 2-1,4 2 0,-3-4-1,1-5 0,-1-10 0,-2-5 0,-6-21 0,8 15 0,-8-15 0,-1-29-1,-2 2 0,-2-9 0,-1-8 0,-2-8-1,-3-4 0,-1-2 0,0 2 0,1 5 0,1 4 0,1 2 0,4 7-1,5 9 1,5 8-1,4 5 1,10 12-1,8 4 1,8 6-1,6 10 1,6 4 0,4 7-1,3 6 2,0 3-2,-5 3 2,-7 2-1,-5 6 0,-11-2 0,-7 2 0,-9 2 0,-13-1 0,-10-2 1,-9-4 0,-10-3 0,-6-9-1,-4-2 1,-7-10 0,1-6-1,2-9 1,2-4-1,3-6 0,6-4 0,8 2-1,1-4-3,26 13-2,-29-15-7,29 15-17,0 0-8,27-3 0,-2 7 1</inkml:trace>
  <inkml:trace contextRef="#ctx0" brushRef="#br0" timeOffset="1">569 338 20,'0'0'26,"0"0"2,0 0-8,0 0-3,0 0-4,0 0-3,22 17-2,-15 0-1,4 8-1,-5 1-1,2 3-1,-5-4 0,2 2 1,-7-10-1,2-1-1,0-16-1,-3 14 1,3-14-1,0 0-1,-9-25 1,9 8-1,1-5 0,4-3-1,-2-2 0,5 0 0,5 2 0,-1 3 0,4 4 0,3 2-1,5 3 1,-4 7 0,4 1 0,-2 7 0,-1 4 0,-1 4 0,-4 4 1,-2 5 0,-6 1 0,2 3 0,-7 6 1,2 2-1,-9 2 0,3 0 0,-4-2 0,0-1-1,1 0-2,-3-8-2,9 1-7,-2-23-18,-5 14-6,5-14-2,16-17 1</inkml:trace>
  <inkml:trace contextRef="#ctx0" brushRef="#br0" timeOffset="2">1017 283 16,'0'0'28,"0"0"2,0 0 1,0 0-13,15 22-5,-2-8-2,-13-14-2,25 24-3,-9-15-2,5-3 0,1-6-2,0-3-1,-2-5-1,-2-6 1,-6-1-1,-5-4-1,-4-3 1,-8 0 0,-6 1 0,-5 4-1,-3 5 1,-3 7 0,-3 7 0,3 10 1,-7 8 0,7 12 0,3 1 1,5 7 0,3 3 1,13 1 0,4-4-1,11 0 1,5-11-1,5-4 1,6-6-1,2-6-1,-2-10 0,1-6-1,-3-5-2,-4-9-2,3 3-5,-12-10-11,-4-1-16,0 6 0,-8-6-1,2 6 3</inkml:trace>
  <inkml:trace contextRef="#ctx0" brushRef="#br0" timeOffset="3">1415 180 31,'0'0'30,"-5"26"2,-1-7 0,-2 8-17,6 7-3,-4-2-2,6 4-2,0-5-3,6-1-1,1-7-1,4-4-1,-11-19-1,30 19 1,-14-18-1,3-2 0,-2-10 0,3-3 0,-1-8-1,-3-3 0,-2-2-1,-1 2 1,-2 1 0,-5 1-1,1 6 0,-7 17 1,3-14 0,-3 14 0,5 18 0,-2 1 0,3 5 0,4 1 1,2 0 0,7 2 1,2-4-1,3-1 0,2-8 0,4-4 1,-1-9-1,-1 2 0,-2-9 0,-3-5 0,-4-9 0,-4-4-1,-6-6 1,-4-1-1,-7-2 1,-3-5-1,-4 2 0,-5 5 0,-2 3 0,0 4 0,0 4 0,-1 3-2,17 17-4,-27-16-27,27 16-4,-11-17 1,6 3-1</inkml:trace>
</inkml:ink>
</file>

<file path=ppt/ink/ink4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9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0 10,'0'0'12,"-8"21"-22</inkml:trace>
</inkml:ink>
</file>

<file path=ppt/ink/ink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5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14,'0'0'20,"0"0"0,0 0-13,0 0-3,0 0-4,0 0-4,0 0-7,0 0-4,0 0-4</inkml:trace>
  <inkml:trace contextRef="#ctx0" brushRef="#br0" timeOffset="1">6 162 3,'0'0'14,"-3"29"-3,3-29-4,5 25-6,-1-9-7,-4-16-9</inkml:trace>
  <inkml:trace contextRef="#ctx0" brushRef="#br0" timeOffset="2">52 3940 15,'0'0'27,"-12"14"1,12-14-1,0 0-10,3 14-4,-3-14-3,0 0-4,0 0-2,0 0-3,0 0-5,0 0-5,0 0-13,0 0-9,0 0 1,0 0 0</inkml:trace>
</inkml:ink>
</file>

<file path=ppt/ink/ink5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23 247 12,'0'0'23,"-2"-16"-1,2 16-1,2-17-1,-2 17-3,3-14-2,-3 14-2,0 0-2,3-17-2,-3 17 0,0 0-3,8 20 0,-9-6-2,4 11 0,-2 4 0,3 8-1,-4 4 0,3 8 0,-3-2-1,3 3 0,-3-2 0,2-4-1,-4-7 0,2-4 0,-2-6 0,2-7 0,0-5-1,0-15 1,7 15-1,-7-15 1,19 5-1,-3-7 1,8-1-1,6 2 0,3-4 1,5 2-1,3 1 0,2-1 0,2 2 0,-4-1 1,-6 2-1,-6 0 0,-4 0 0,-3 0 0,-6 2-1,-16-2 0,21 1-3,-21-1-4,0 0-13,16 3-19,-16-3 2,0 0-2,-23-9 2</inkml:trace>
  <inkml:trace contextRef="#ctx0" brushRef="#br0" timeOffset="1">107 502 26,'0'0'29,"-20"-16"3,20 16-7,0-14-9,0 14-1,14-16-2,-14 16-2,36-19-3,-10 7-2,6 5-2,-1-4 0,3 7-1,-6-4-1,-1 3 0,-8 2 0,-19 3-1,0 0 0,0 0 0,-20 8-1,-7-5 1,-8 2-1,-3-2 1,-4-2-1,6 2 1,1-1-1,8-2 1,8 2-1,19-2 1,0 0-1,0 0-1,20-7-1,-1-1-5,13 8-10,2-3-20,-3-8 0,1 5-1,-5-5 2</inkml:trace>
  <inkml:trace contextRef="#ctx0" brushRef="#br0" timeOffset="2">40 22 19,'-25'5'29,"25"-5"2,0 0 1,-16 1-13,16-1-3,18 0-4,4 4-2,3-8-1,13 8-3,-1-8-2,9 6 0,-2-4-2,1 2 0,-7-1 0,-5 2-1,-12-2 0,-21 1-1,0 0 1,0 0-1,-35 12 1,-1-5-1,-7 1 1,-7-2-1,1 2 0,3-2 1,6-1-1,9-1 1,9 0-1,22-4 0,0 0 1,0 0-1,36-8 0,1 3 0,5-1 1,9-2-1,5 0 1,1 0 0,-8 0 0,-6 2 0,-10-2 0,-9 2 0,-9 0-1,-15 6 1,0 0-1,-31-10 1,8 9-1,-1 1-1,0 1-1,-2-1-6,26 0-30,-19 8 0,19-8 0,0 0 0</inkml:trace>
</inkml:ink>
</file>

<file path=ppt/ink/ink5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29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179 12 27,'0'0'23,"0"0"-1,0 0 0,0 0-4,2-15-3,-2 15-3,0 0-3,0 0-1,-23 11-2,23-11-1,-22 20 0,11-4-2,-2-2-1,5 3 1,-1-1-1,9-2 0,0-14 0,14 19-1,1-17 0,0-2 0,1-8 0,0-2-1,-3-4 1,-4-3-1,-5 0 0,-8 1 0,-5 0 0,-9 5 0,-4 3 0,0 4 1,-5 5-1,0 4 1,3 4-1,4 4 1,4 3-1,8 1 1,8 0 0,3 2-1,10-5 1,4 0-1,2-6 1,2-3-1,-1-7 0,1-5 1,-7-6-1,1-3 0,-9-3 0,-3-1 0,-6 1 0,-7 2 0,10 17 0,-27-21 0,10 18 0,-2 8 0,1 4 1,3 4-1,5 4 0,7 4 1,6-1-1,5 1 1,8-4 0,8-1-1,-1-5 1,6-4-1,-4-7 1,-1-3-1,-2-8 0,-6-3 1,-8-3-1,-8-2 0,-6 0 0,-7 2-1,-6 4 1,-6 5 0,-1 7 0,-2 5 0,2 6 0,3 4 0,5 3 0,9 2 1,4-1-1,14 0 1,4-3-1,9-4 0,2-5 1,6-1-1,-1-7 1,-1-4-1,-1-5 0,-4-3 0,-7-5 1,-9 0-2,-7-2 1,-6-1 0,-8 5 0,-5 6 0,-3 6 1,-4 5-1,1 8 0,1 5 1,6 2-1,9 3 1,9 1-3,0-19-6,32 14-30,-1-6 1,4-11-1,7-2 0</inkml:trace>
  <inkml:trace contextRef="#ctx0" brushRef="#br0" timeOffset="1">197 72 5,'0'0'5,"0"0"2,0 0 0,0 0 1,0 0 0,0 0 0,0 0 0,0 0-2,0 0-2,0 0-1,0 0-1,-15-11 2,15 11 0,0 0 0,0 0 2,0 0 0,0 0 0,0 0 0,0 0 0,0 0-2,-16-6 0,16 6 0,0 0-1,0 0 1,0 0 0,0 0 0,0 0 0,0 0 1,0 0-1,0 0-1,0 0 0,0 0-1,0 0-2,0 0-2,0 0-4,0 0-7,0 0-10,7 14-8,-7-14-2,6 14 2</inkml:trace>
  <inkml:trace contextRef="#ctx0" brushRef="#br0" timeOffset="2">197 163 6,'0'0'23,"0"0"1,0 0-8,-5 16-4,5-16-3,0 0-6,0 14-7,0-14-7,3 16-4,-3-16-1,5 21 0,-5-21 2,1 28 4,1-11 8,-1-1 6,1 4 6,-4-5 7,4 5 1,-2-20 1,-5 27 1,5-27-6,-4 19-3,4-19-4,0 19-5,0-19-4,6 14-7,-6-14-9,9 15-7,3 1 0,-12-16 2</inkml:trace>
  <inkml:trace contextRef="#ctx0" brushRef="#br0" timeOffset="3">257 544 12,'0'0'21,"1"22"-2,-1-22-1,0 18-5,0-18-2,4 15-6,-4-15-3,6 15-4,-6-15-3,3 17-2,-3-17-2,5 20 1,-5-20 0,5 24 1,-2-10 2,0 3 3,-1 1 4,1-4 2,0 3 1,-1-3 3,-1 4 0,-2-4 3,1 2-2,0-16 0,-4 23-2,4-23 0,-3 22-3,3-22-4,-1 21-4,1-21-6,1 22-3,-1-22-3,7 25 1,-4-8-1,3 2 2,-1 0 3,1 3 6,-1 2 6,0-1 6,-1 4 3,-4-3 3,4-1 0,-8-1 0,6-1 0,-4-4-3,2-3-5,0-14-5,2 24-8,3-10-10,-5-14-6,9 19-1,-9-19 0</inkml:trace>
  <inkml:trace contextRef="#ctx0" brushRef="#br0" timeOffset="4">378 1482 11,'0'0'12,"1"29"-2,-1-29-2,0 20-1,0-20-3,0 16-5,0-16-7,0 0-4,0 27-5</inkml:trace>
  <inkml:trace contextRef="#ctx0" brushRef="#br0" timeOffset="5">374 1740 10,'2'24'18,"-10"-10"-2,8 3-4,-5-2-6,5-15-12,2 25-10,-2-25-3,-2 20-2</inkml:trace>
</inkml:ink>
</file>

<file path=ppt/ink/ink5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30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0 20,'0'0'26,"-5"33"0,5-33-1,-10 14-24,15 2-18,-5-16-6,0 17-1,0-17-1</inkml:trace>
  <inkml:trace contextRef="#ctx0" brushRef="#br0" timeOffset="1">2 303 12,'6'29'27,"-12"-14"2,11 6 0,-10-2-16,5-19-5,3 22-6,-3-22-9,8 23-12,-8-23-9,8 24 0,-8-24 0</inkml:trace>
  <inkml:trace contextRef="#ctx0" brushRef="#br0" timeOffset="2">52 769 20,'-5'20'29,"12"7"1,-7-10-8,1 2-6,3-2-4,-4-17-7,1 27-6,-1-27-10,3 27-8,-3-27-7,5 35-3,-8-20-1</inkml:trace>
  <inkml:trace contextRef="#ctx0" brushRef="#br0" timeOffset="3">78 1263 21,'-5'28'30,"10"5"-3,-7-6-2,6-7-7,-1 5-5,-1-7-5,1 2-3,-2-1-6,-1 0-5,2 6-6,-2 0-9,-3-4-10,11 15 1,-13-10 0</inkml:trace>
  <inkml:trace contextRef="#ctx0" brushRef="#br0" timeOffset="4">106 1862 36,'-8'20'29,"9"7"-3,-2-5-6,-3-5-6,8 4-3,-4-21-5,-7 23-5,7-23-6,3 21-7,-3-21-8,13 28-8,-13-28-2,13 35 0</inkml:trace>
  <inkml:trace contextRef="#ctx0" brushRef="#br0" timeOffset="5">166 2341 35,'-8'22'28,"11"5"-4,-5-5-6,2 0-4,2 3-4,-2-3-4,3 4-2,0-3-2,5-2-5,-1 1-5,1-8-7,-8-14-7,23 25-7,-23-25 1,0 0 6,16 14 9</inkml:trace>
  <inkml:trace contextRef="#ctx0" brushRef="#br0" timeOffset="6">229 2626 2,'-3'24'13,"-1"-10"10,4-14 6,-9 23 3,9-23-6,-10 16-8,10-16-6,0 0-5,2 19-2,-2-19-4,0 0-4,0 0-8,14 2-22,-14-2 0,0 0-2,12-15 2</inkml:trace>
</inkml:ink>
</file>

<file path=ppt/ink/ink5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31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62 273 27,'0'0'29,"-15"0"2,20 16-6,1 14-13,-1 3 0,9 13 0,-4-3-2,9 8-1,-7-4-2,9 4-1,-8-10-1,1-3-2,-6-9 0,1-4 0,-6-6-1,2-5 0,-5-14-1,0 0 0,0 0 0,0 0 0,-5-20-1,-1-4 0,-3-9-1,-4-12 0,-3-7-1,-4-7 0,-1-1 0,-1 0 0,1 6 0,1 0 1,6 13 0,1 5 1,5 9 0,5 8 1,5 4-1,-2 15 0,22-11 1,-3 11-1,8 2 1,6 4 0,5 1-1,6-3 1,5 3-1,-2-6-1,-1 1 0,-5-4-3,-2 7-6,-16-10-14,-4 5-11,-5 10-2,-14-10 2,-2 19-1</inkml:trace>
  <inkml:trace contextRef="#ctx0" brushRef="#br0" timeOffset="1">123 395 46,'0'0'34,"0"0"1,25 0 1,4-2-24,-2-4-3,11 6-1,-5-6-2,8 4-4,-3 2-5,-8-6-6,3 11-14,-8-1-13,-25-4-1,19 10 2,-19-10-1</inkml:trace>
  <inkml:trace contextRef="#ctx0" brushRef="#br0" timeOffset="2">562 83 35,'0'0'32,"0"0"2,0 0 0,0 0-20,32 20-1,-13-7-2,14 8-3,-5-4-2,9 4-3,-4-4-1,-3 2-1,0-3-3,-8-5-5,0 2-9,-8-4-20,-14-9 0,19 3-1,-19-3 1</inkml:trace>
  <inkml:trace contextRef="#ctx0" brushRef="#br0" timeOffset="3">864 99 50,'-29'-2'36,"7"12"-1,-8-1 1,-1 2-22,10 15-5,-3-7-1,12 8-4,1-5-1,4 0-1,1-6-3,6-16-3,2 24-8,-2-24-18,0 0-7,14 1 0,-14-1 1</inkml:trace>
  <inkml:trace contextRef="#ctx0" brushRef="#br0" timeOffset="4">767 0 56,'-14'18'36,"16"4"-1,-2 2 2,0 3-25,11 9-4,-3-2-1,6 0-4,-3-4 0,2-1-4,-4-2-3,-9-27-10,5 22-23,-5-22 0,0 0 0,0 0 0</inkml:trace>
  <inkml:trace contextRef="#ctx0" brushRef="#br0" timeOffset="5">587 65 51,'-17'12'35,"17"-12"-1,17 7 0,2-7-26,16 5 0,1-3-7,1-2-9,4-3-21,-5 7-4,-14-5-2,-1 9 1</inkml:trace>
  <inkml:trace contextRef="#ctx0" brushRef="#br0" timeOffset="6">474 539 21,'0'0'30,"0"0"2,0 0 2,0 0-17,9 29-4,-4-12-1,8 12-1,-7-6-4,7 6-2,-6-7-2,3 2 0,-2-7-1,-2 1 0,-6-18-1,5 14 1,-5-14-1,0 0 0,0 0-1,-5-27 0,4 8 0,2-3-1,4-4 0,0 0 0,4 0 0,2 1-1,5 4 1,0 5 0,3 7 0,-2 1 1,5 8 0,0 5 1,2 3-1,1 4 1,-3 1 1,0 6 0,-1 2-1,-1 2 2,-4 1-1,0 2 0,-6-6 0,-3-1 0,-2-1-1,2-4 1,-7-14 0,7 17-1,-7-17 0,0 0-1,0 0-2,0 0-7,0 0-30,16 3 1,-16-3-1,18 2-1</inkml:trace>
</inkml:ink>
</file>

<file path=ppt/ink/ink5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3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 22,'0'0'28,"0"0"1,0 0-9,0 0-3,0 0-3,0 0-2,0 0-6,0 0-4,0 0-6,0 0-7,0 0-16,30-11-4,-30 11 1,39-9-1</inkml:trace>
  <inkml:trace contextRef="#ctx0" brushRef="#br0" timeOffset="1">414 46 30,'0'0'26,"0"0"-1,16-6-7,-16 6-13,0 0-9,24 7-17,-24-7-3,31-1-1,-15-10-1</inkml:trace>
  <inkml:trace contextRef="#ctx0" brushRef="#br0" timeOffset="2">1785 14 3,'0'0'21,"0"0"-1,22 3-1,-22-3-22,16-10-13,5 15-2,-21-5-1</inkml:trace>
  <inkml:trace contextRef="#ctx0" brushRef="#br0" timeOffset="3">2112 28 10,'15'3'20,"-15"-3"1,14-10-9,-14 10-19,17-9-10,10 16-2,-13-18-1</inkml:trace>
  <inkml:trace contextRef="#ctx0" brushRef="#br0" timeOffset="4">5219-1 52,'0'0'33,"0"0"0,-1 25-8,1-25-12,0 0-2,0 0-1,17 11-4,-17-11-5,0 0-27,16-7-8,-16 7 0,0-27-2</inkml:trace>
</inkml:ink>
</file>

<file path=ppt/ink/ink5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32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 16,'2'29'22,"-2"-29"-1,0 0-11,0 0-14,5-25-12,15 30-2,-20-5-1</inkml:trace>
</inkml:ink>
</file>

<file path=ppt/ink/ink5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3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-7 222 23,'0'0'28,"1"-14"0,-1 14-6,0-14-5,0 14-3,0 0-3,0 0-1,0 0-3,5 21-1,5 10 0,1 9-2,8 9 0,1 8-1,4 4 1,-2-1-2,3-1 1,-5-9-2,1-8 1,-8-16 0,-5-7 0,-8-19-1,0 0 0,2-34 0,-8-1 0,-7-13 0,-3-10-1,-5-8-1,-4-7 1,3-2-1,-2 0 1,6 7-1,4 6 0,12 10 0,7 12 0,13 20 0,9 12 1,10 14-1,8 12 1,3 8 0,2 6 1,-8 3-1,-7 3 1,-12-5 1,-12-3-1,-16-2 0,-12-4 0,-16-6-1,-7-4 1,-8-8 0,1-4-1,4-7 0,4-5-3,15 1-6,2-10-17,17-5-10,14-1-1,12-13 0,10 0 0</inkml:trace>
</inkml:ink>
</file>

<file path=ppt/ink/ink5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3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 31 32,'-21'-23'32,"21"23"2,-14-10 0,14 10-11,14 8-11,1 2-2,13 10-3,3-1-3,8 7-2,6 0-3,-4-4-3,9 3-8,-14-7-14,-2-5-9,-3-2-1,-10-11 2</inkml:trace>
</inkml:ink>
</file>

<file path=ppt/ink/ink5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3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152 40 34,'-22'-23'32,"4"16"1,-4-3 1,-3 10-17,13 17-3,-9-4-4,12 13-3,-4 0-2,6 5-2,3 1-1,4-2-1,1-4-1,1-3-2,4 1-5,-6-24-6,10 18-18,-10-18-4,0 0-1,16-6 1</inkml:trace>
</inkml:ink>
</file>

<file path=ppt/ink/ink5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3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26,'0'0'29,"11"27"1,-11-9 0,13 8-17,-3 11-3,-1-1-1,3 2-5,-1-3-4,-5-7-8,-1-8-18,2 7-4,-7-27-1,-12 25 0</inkml:trace>
</inkml:ink>
</file>

<file path=ppt/ink/ink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5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 0 2,'0'24'18,"0"-24"-5,1 17-4,-1-17-6,0 0-11,7 21-7,-7-21-3</inkml:trace>
  <inkml:trace contextRef="#ctx0" brushRef="#br0" timeOffset="1">11 352 6,'2'33'13,"-4"-19"-12,2-14-7,10 32-7</inkml:trace>
</inkml:ink>
</file>

<file path=ppt/ink/ink6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3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 37,'0'0'30,"16"-6"3,14 9-2,0 0-20,15-5-3,9 4-6,3-1-15,5 6-16,-17-7-3,1 9 1,-22-3 0</inkml:trace>
</inkml:ink>
</file>

<file path=ppt/ink/ink6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57.33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40 13,'0'0'27,"0"0"2,1 17 1,3 0-15,-1 2-2,5 9-2,-7-3-2,9 7-2,-7-7-2,5 1-1,-5-9 0,0 1-1,-3-18 0,0 0-2,0 0 0,10-16 0,-6-3-1,1-9-1,1 0 0,1-7-1,1 1 0,-2 3-1,7 6 1,-2 3 0,3 6 1,-14 16 1,29-11 0,-15 14 1,2 7 1,3 7 1,-5 2 1,3 6 0,-2 1 0,2 2-1,-4-1 1,2-2-1,-2-3 0,0-3-1,-1-3-2,-12-16-3,27 17-24,-9-8-8,-18-9-1,27 2 0</inkml:trace>
</inkml:ink>
</file>

<file path=ppt/ink/ink6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7:02.104"/>
    </inkml:context>
    <inkml:brush xml:id="br0">
      <inkml:brushProperty name="width" value="0.05292" units="cm"/>
      <inkml:brushProperty name="height" value="0.05292" units="cm"/>
      <inkml:brushProperty name="fitToCurve" value="1"/>
    </inkml:brush>
  </inkml:definitions>
  <inkml:trace contextRef="#ctx0" brushRef="#br0">47 727 13,'-16'12'16,"16"-12"-6,0 0-1,0 0-1,16 14-2,-16-14 0,21-4-1,-21 4-1,19-10 0,-19 10 1,0 0-2,12-19 0,-12 19 0,0 0 1,-20-4 0,5 5 1,1 5-1,-3-1 1,3 5-1,14-10 1,-19 18-1,19-18 0,3 18-1,-3-18 0,25 11-1,-9-8 0,3 0 0,0-5-1,1-4-1,-2-2-2,-18 8-1,23-22-3,-19 8-4,-3 0-10,-1 14-10,-6-17 1,6 17 0</inkml:trace>
  <inkml:trace contextRef="#ctx0" brushRef="#br0" timeOffset="530">93 959 18,'-6'-14'24,"6"14"2,0 0-8,-5 16-4,5-16-3,-5 17-3,5-17-1,3 22-2,-3-22-1,21 22 0,-5-14-2,-1-5 1,3 0-1,-4-6-1,2-2 1,-16 5-1,17-20 0,-17 20-1,-5-24 1,5 24-1,-19-20 1,5 15 0,-3 4 0,-4 2 1,4 6-1,1 0 1,16-7 0,-19 24 0,19-24-1,0 22 0,0-22-1,29 17-6,-14-14-18,1-7-7,6 2-2,-14-12 1</inkml:trace>
  <inkml:trace contextRef="#ctx0" brushRef="#br0" timeOffset="2979">666 423 8,'0'0'23,"-5"-14"0,5 14-7,0 0 0,0 0-4,11 24-2,-4-4-1,2 15-1,2 2-1,5 14 0,-2 1 0,4 7-1,-4-2-1,2-2-1,-4-8 0,1-4-2,-5-10 2,-2-5-1,-1-12 0,-5-16 0,0 0-1,0 0 1,0 0-1,-13-32 0,4 4-1,-4-8 0,-1-8-2,-2-7 1,0-7-1,-1-5 0,3-1 0,-2 1 1,6 3-1,1 7 1,6 6-1,3 6 1,6 9-1,7 9 1,6 5-1,8 6 0,6 7 0,3 2 1,5 5-1,-1 2 0,2 10 0,-5 5 1,-6 5-1,-9 4 1,-8 2 0,-7 1 0,-12 2 1,-9 0 0,-13-3 0,-8-1 0,-6-7 0,-3-2 0,-3-4 0,4-4 0,5-2-2,5-7-4,14 2-11,19-5-18,0 0 1,0-16-3,17-3 3</inkml:trace>
  <inkml:trace contextRef="#ctx0" brushRef="#br0" timeOffset="3681">1190 76 9,'0'0'27,"0"0"0,0 0 3,16 4-14,-16-4-2,17 19-3,-17-19-2,34 30-3,-12-14-1,6 1-1,-1-1-2,1 0-2,-2-2-2,-4-5-7,-3-2-16,0 0-6,-19-7-1,17-3 1</inkml:trace>
  <inkml:trace contextRef="#ctx0" brushRef="#br0" timeOffset="3915">1473 110 32,'-32'2'30,"18"6"2,-8-5-1,5 3-18,3 10-3,-5 0-2,6 4-3,3-3-4,4 1-2,5 1-6,1-19-8,-2 14-17,2-14 0,16 0 0,-2-5 1</inkml:trace>
  <inkml:trace contextRef="#ctx0" brushRef="#br0" timeOffset="4133">1396 0 20,'-7'35'25,"-1"-19"1,15 15 1,-4-4-20,5 3-1,1 3-5,4-2-11,4 5-15,-15-17-1,10 6 1,-12-25-1</inkml:trace>
  <inkml:trace contextRef="#ctx0" brushRef="#br0" timeOffset="4320">1290 148 20,'0'0'26,"0"0"0,0 0 2,30-17-20,-5 10-2,4 1-5,2 1-12,-6-7-15,12 13 1,-20-8-2,7 14 1</inkml:trace>
  <inkml:trace contextRef="#ctx0" brushRef="#br0" timeOffset="4866">1268 766 0,'-11'-17'23,"11"17"0,0 0 1,-19 0-12,19 0 2,-19 17-3,12-1-1,-2 1-2,7 6 0,-1-2-1,10 4-1,0-4-2,11-1 0,2-9-1,7 2-1,2-10-1,-1-5 0,-1-3 0,-2-9 0,-6-3-1,-6-3 0,-7-4 0,-6 0-1,-8 2 1,-4 2 0,-6 1 0,-1 8 1,-1 5-2,-1 1-2,5 7-10,16-2-18,-22 3-1,22-3 0,0 0 1</inkml:trace>
  <inkml:trace contextRef="#ctx0" brushRef="#br0" timeOffset="7705">600 1717 21,'0'0'23,"0"0"-1,-5 17-10,5-17 1,0 0-4,3 14-2,-3-14-1,16 7-1,-16-7 0,22 1-2,-22-1 1,19-3-2,-19 3 1,0 0-1,0 0 0,0 0 0,0 0-1,-25-6 1,25 6 0,-26 6 0,26-6 0,-22 11 0,22-11 1,0 0-1,2 19 0,-2-19 0,19 6-1,-5-7 0,3-2-1,-1-4 0,-16 7-3,24-15-3,-24 15-5,3-19-9,-3 19-11,0 0-1,-14 1 1</inkml:trace>
  <inkml:trace contextRef="#ctx0" brushRef="#br0" timeOffset="8188">655 2016 20,'0'0'24,"0"0"-4,0 0-2,0 0-3,0 0-5,0 0-1,0 0-2,0 0-2,5 17-1,-5-17-1,17 8-1,-17-8 0,22 8 0,-22-8-1,19 3 0,-19-3 0,0 0 0,0 0 0,0 0-1,0 0 1,-5-14-1,5 14 0,-19-3 0,19 3 0,-20 6 0,20-6 1,0 0-1,-11 22 0,11-22 1,13 17 0,-13-17-1,23 11 1,-7-8 0,0-3 0,0-3-1,-2-3 1,-14 6 0,20-16-1,-20 16 1,2-19 0,-2 19 0,-19-9 0,19 9 0,-30 0 0,14 5 1,-1-1-1,17-4 0,-24 16 0,24-16-4,-6 14-17,6-14-12,0 0 0,23 8 0,-23-8 0</inkml:trace>
</inkml:ink>
</file>

<file path=ppt/ink/ink6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7:12.117"/>
    </inkml:context>
    <inkml:brush xml:id="br0">
      <inkml:brushProperty name="width" value="0.05292" units="cm"/>
      <inkml:brushProperty name="height" value="0.05292" units="cm"/>
      <inkml:brushProperty name="fitToCurve" value="1"/>
    </inkml:brush>
  </inkml:definitions>
  <inkml:trace contextRef="#ctx0" brushRef="#br0">-5 669 25,'0'0'21,"0"0"0,6-15-1,-6 15-4,0 0-2,0 0-3,0 0 0,16 20-3,-1 10 0,0 6-2,8 12-2,-3 6 2,9 9-2,1-2 0,2 3-2,-5-6-1,-2-12-1,-3-8-3,-4-13-5,1-6-13,-19-19-12,0 0-2,11-17 2,-22-17-1</inkml:trace>
  <inkml:trace contextRef="#ctx0" brushRef="#br0" timeOffset="297">32 522 23,'-13'-22'25,"13"22"1,0 0 1,21-11-20,1 14-1,8 2-2,11 5-1,7-1 0,6 8 1,3-1 0,3 6-1,-8-1 1,-3 6 1,-12-4 0,-10 6 1,-22-4 0,-12 2-2,-20 0 2,-8 3-2,-12-6 0,-6-1-1,-2-5-1,1-6-3,10-1-5,-2-11-14,11-8-13,13 1-1,4-12-1,21 3 1</inkml:trace>
  <inkml:trace contextRef="#ctx0" brushRef="#br0" timeOffset="765">644 88 16,'0'0'28,"0"0"1,-2-19 2,2 19-15,8 16-1,-3 0-5,6 7-3,-3 3-3,3 4-1,-2 1 0,1 2-2,-2-1-3,-5-8-4,0-1-12,2-1-13,-5-22-1,-10 19 0,10-19 1</inkml:trace>
  <inkml:trace contextRef="#ctx0" brushRef="#br0" timeOffset="999">615 52 17,'-3'-21'23,"3"21"2,11-17 0,-11 17-18,32-11-2,-5 9-1,3 2-2,6 5 0,4 1-1,1 5 0,0 2 0,-3 4 1,-1 4 0,-10 4 1,-2 2 1,-10 1 0,-6 4 1,-11-1 1,-5 6-1,-12-6 0,-5 3 0,-11-8-1,-2 0 0,-1-4-1,2-3-1,3-8-1,4-5-1,7 0-5,3-9-10,19 3-16,0 0-3,1-20 2,18 17 0</inkml:trace>
  <inkml:trace contextRef="#ctx0" brushRef="#br0" timeOffset="1716">980 834 23,'0'0'27,"-18"-18"1,18 18 1,-12 19-19,12-19 1,-19 32-2,9-12-2,7 10-1,0-3 0,9 6-2,1-4 0,10-2-1,2-7 1,8-2-2,1-9-1,6-6 0,-1-7-1,-3-9-1,0-8 0,-9-4-1,-5-5-2,-10-5 2,-7 2 0,-11-3-1,-5 4 2,-8 5 0,-4 7 0,1 4 1,1 11-1,1 4-3,10 5-5,16-4-13,-19 19-8,32-3-1,-13-16 1</inkml:trace>
</inkml:ink>
</file>

<file path=ppt/ink/ink6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7:14.285"/>
    </inkml:context>
    <inkml:brush xml:id="br0">
      <inkml:brushProperty name="width" value="0.05292" units="cm"/>
      <inkml:brushProperty name="height" value="0.05292" units="cm"/>
      <inkml:brushProperty name="fitToCurve" value="1"/>
    </inkml:brush>
  </inkml:definitions>
  <inkml:trace contextRef="#ctx0" brushRef="#br0">0 0 23,'0'0'27,"0"0"1,0 0 2,0 0-18,0 0-3,14 6-1,4-7-2,5 2-3,8-1-4,-5-1-4,6 2-8,-2 2-12,-11-4-6,5 9 1,-24-8 0</inkml:trace>
  <inkml:trace contextRef="#ctx0" brushRef="#br0" timeOffset="234">2 172 8,'12'19'26,"-12"-19"3,26 0 1,-9 0-12,8-3-2,12 3-3,-4-7-3,7 7-3,-6-5-5,-2 2-13,-8-3-19,6 11-1,-30-5-1,27-7 0</inkml:trace>
</inkml:ink>
</file>

<file path=ppt/ink/ink6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7:14.987"/>
    </inkml:context>
    <inkml:brush xml:id="br0">
      <inkml:brushProperty name="width" value="0.05292" units="cm"/>
      <inkml:brushProperty name="height" value="0.05292" units="cm"/>
      <inkml:brushProperty name="fitToCurve" value="1"/>
    </inkml:brush>
  </inkml:definitions>
  <inkml:trace contextRef="#ctx0" brushRef="#br0">11 576 30,'16'8'29,"-16"6"3,11 20 0,6 8-18,-4 7-3,16 16-1,-5-1-1,9 7-2,-4-6-3,1-5-1,-5-6-3,-2-13-4,-6-5-6,-12-12-12,-5-24-12,-3 21 0,3-21 0,-21-21 0</inkml:trace>
  <inkml:trace contextRef="#ctx0" brushRef="#br0" timeOffset="234">-4 475 19,'-4'-33'25,"24"25"1,-2-6 2,18 9-18,6 13-1,6 6 0,15 13-2,1 0-1,3 9 0,-10-3-2,-3 5 1,-14-6-1,-10 1-1,-20-6 0,-17-3 0,-18-7 1,-9-2-2,-9-6 0,-1-3-1,1-2-3,-2-9-5,14 3-10,7-2-16,6-14-1,18 4 1,5-13 0</inkml:trace>
  <inkml:trace contextRef="#ctx0" brushRef="#br0" timeOffset="593">644 72 41,'0'0'31,"21"-4"1,-7 9 0,12 5-21,12 12-2,5 1-2,9 8-2,1-5-2,-2 5-6,-4-1-6,-12-5-15,-9-9-8,1 0-2,-27-16 2</inkml:trace>
  <inkml:trace contextRef="#ctx0" brushRef="#br0" timeOffset="780">1052 100 24,'-34'-10'29,"18"20"3,-8-2-2,4 6-15,4 11-3,-7 1-3,14 4-3,-5 1-4,9-2-3,3-1-7,1-5-12,1-23-11,6 25-1,-6-25 1,0 0 0</inkml:trace>
  <inkml:trace contextRef="#ctx0" brushRef="#br0" timeOffset="1014">926 0 33,'9'40'28,"-7"-1"1,14 7-6,-7 8-14,6 8-3,-6-4-6,6-1-8,-7-1-17,-12-21-4,6 1 1,-21-22 0</inkml:trace>
  <inkml:trace contextRef="#ctx0" brushRef="#br0" timeOffset="1186">829 260 25,'3'-26'26,"14"22"1,-2-10 1,13 4-21,11 5-6,4-3-13,9 16-13,-17-11-1,10 21 0</inkml:trace>
  <inkml:trace contextRef="#ctx0" brushRef="#br0" timeOffset="1529">931 926 27,'0'0'27,"-7"-14"-1,7 14-7,0 0-6,-20 24-2,13-5-4,1 1-1,6 7 0,3 0-1,10 0-1,4-2-1,12-3 0,1-7 0,7-4-1,-2-10-1,-2-6-1,-3-6 0,-6-8-1,-9-4 0,-9-6 0,-9-1 0,-10 0 1,-6 3-1,-8 2 2,-5 4-1,0 7 0,2 4-4,-2 4-11,2 1-16,30 5-1,-27 0 1,27 0 0</inkml:trace>
</inkml:ink>
</file>

<file path=ppt/ink/ink6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7:18.294"/>
    </inkml:context>
    <inkml:brush xml:id="br0">
      <inkml:brushProperty name="width" value="0.05292" units="cm"/>
      <inkml:brushProperty name="height" value="0.05292" units="cm"/>
      <inkml:brushProperty name="fitToCurve" value="1"/>
    </inkml:brush>
  </inkml:definitions>
  <inkml:trace contextRef="#ctx0" brushRef="#br0">58 0 6,'0'0'25,"0"0"1,0 0 2,-14 16-15,14-16-1,-11 19-3,11-19-2,-5 22-1,5-22-2,3 19-1,-3-19-1,16 6 1,-16-6-1,18-5-1,-18 5 1,13-17-1,-13 17 0,2-19 0,-2 19-1,-13-16 1,13 16 0,-26-7 0,26 7 0,-25-2 0,25 2 0,-16 8 0,16-8-1,0 0-4,0 16-8,0-16-19,0 0-1,25 23 1,-25-23 0</inkml:trace>
  <inkml:trace contextRef="#ctx0" brushRef="#br0" timeOffset="390">98 275 10,'0'0'25,"-4"15"1,4-15 2,0 0-16,0 0-2,-10 15-1,10-15-4,0 0-1,22 3-1,-22-3-1,0 0 0,16-7-1,-16 7 0,0 0 1,-17-1-1,3 1 1,0 3-1,1-1 0,13-2 1,-23 7 0,23-7 0,0 0 1,0 0-1,7 15 0,-7-15 1,24-2-1,-8-1 1,-16 3-1,26-14 0,-26 14-1,18-22-1,-18 22-4,3-24-10,-3 24-18,-7-16 0,7 16-2,-14-8 1</inkml:trace>
</inkml:ink>
</file>

<file path=ppt/ink/ink6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7:19.433"/>
    </inkml:context>
    <inkml:brush xml:id="br0">
      <inkml:brushProperty name="width" value="0.05292" units="cm"/>
      <inkml:brushProperty name="height" value="0.05292" units="cm"/>
      <inkml:brushProperty name="fitToCurve" value="1"/>
    </inkml:brush>
  </inkml:definitions>
  <inkml:trace contextRef="#ctx0" brushRef="#br0">0 534 29,'0'0'26,"0"0"-4,0 0-2,0 0-3,4 28-3,7 1-4,12 15-1,-1 7-2,7 13-1,-1 4-1,5 10 0,-4-7-2,-4-2-1,-3-12 0,-6-9-1,-4-12-2,-7-9-3,1-8-7,-6-19-12,-17-4-10,17 4-2,-22-37 2</inkml:trace>
  <inkml:trace contextRef="#ctx0" brushRef="#br0" timeOffset="265">18 438 23,'0'0'25,"11"-16"0,11 12-3,-2 8-15,12 1 1,9 9-2,8 1 0,3 7-1,0 0-1,-1 7 1,-10-5-1,-4 4 1,-16-2 0,-13 1-1,-19-3 1,-8-1 0,-13-4-1,1-1 1,-9-7-3,4-1 1,-2-4-3,8-8-5,11 2-11,19 0-16,-16-25-2,28 4-1,-1-12 1</inkml:trace>
  <inkml:trace contextRef="#ctx0" brushRef="#br0" timeOffset="639">731-3 19,'0'0'27,"-22"0"1,6 9 2,-6-1-18,-8 0-2,5 6-1,-2-3-2,6 4-2,2-4-2,19-11-1,-11 19-1,11-19 0,27 13-1,-3-7 1,3 3-2,1 1 1,2 4 0,-2 1 0,-1 2-1,-6 2 1,-7 0 0,-3 2 1,-9-2 1,-4 0 0,-11-1 0,-4-1 1,-8-3-1,-2 1 1,-3-6 0,2-3-4,2 1-4,0-10-5,8-2-19,18 5-4,-17-8 0,17 8 0</inkml:trace>
  <inkml:trace contextRef="#ctx0" brushRef="#br0" timeOffset="1169">756 751 11,'-19'-17'28,"19"17"0,-22 8 2,22-8-15,-24 27-2,13-11-2,8 6-4,-2 2-2,9 3-1,2-3-1,8-4-1,3-4 0,9-5 0,5-4-1,4-7 0,-3-8-1,-1-3 0,-4-5 0,-7-5-1,-4-4 0,-8-6 0,-10-2 0,-7 1 0,-7 2 0,-3 1 1,-3 6 0,-1 7-1,-3 8 2,0 8-1,0 6 0,7 5-1,5 5-4,0-2-5,14-14-16,0 31-4,0-31-2,25 16 1</inkml:trace>
</inkml:ink>
</file>

<file path=ppt/ink/ink6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7:21.133"/>
    </inkml:context>
    <inkml:brush xml:id="br0">
      <inkml:brushProperty name="width" value="0.05292" units="cm"/>
      <inkml:brushProperty name="height" value="0.05292" units="cm"/>
      <inkml:brushProperty name="fitToCurve" value="1"/>
    </inkml:brush>
  </inkml:definitions>
  <inkml:trace contextRef="#ctx0" brushRef="#br0">0 0 27,'0'0'29,"0"0"2,0 0-1,0 0-17,14 4-3,9-2-4,0-4-3,8 1-5,4 1-8,1 3-15,-6-8-6,2 10 1,-16-7-1</inkml:trace>
  <inkml:trace contextRef="#ctx0" brushRef="#br0" timeOffset="218">3 165 25,'18'15'30,"-4"-18"2,18 5-1,3-4-17,0-4-2,8 4-8,-4 1-12,3 4-20,-20-9-3,3 9 0,-25-3 0</inkml:trace>
</inkml:ink>
</file>

<file path=ppt/ink/ink6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7:21.850"/>
    </inkml:context>
    <inkml:brush xml:id="br0">
      <inkml:brushProperty name="width" value="0.05292" units="cm"/>
      <inkml:brushProperty name="height" value="0.05292" units="cm"/>
      <inkml:brushProperty name="fitToCurve" value="1"/>
    </inkml:brush>
  </inkml:definitions>
  <inkml:trace contextRef="#ctx0" brushRef="#br0">0 514 24,'0'0'29,"19"22"3,-17-2 0,1 12-16,11 15-4,2 4-1,9 14-2,-3-3-2,7 4-3,-3-6-2,1-7-1,-3-9-5,-10-11-9,2-11-20,-4-3-1,-12-19 0,0 0 0</inkml:trace>
  <inkml:trace contextRef="#ctx0" brushRef="#br0" timeOffset="234">100 396 17,'-2'-25'27,"18"14"0,-7-6 2,18 11-14,1 7-9,6 6 0,5 10-2,4 2-1,-1 7 0,-2 4 0,-4 3 0,-9-3 1,-5 3 1,-11-8-1,-5 0 1,-17-5 0,-6-1 0,-12-6-2,-5-2-1,-6-5-2,-1-6-3,3 1-5,-1-10-11,7-7-14,18 4-2,6-13 2,18 1 0</inkml:trace>
  <inkml:trace contextRef="#ctx0" brushRef="#br0" timeOffset="593">622 36 28,'16'-10'29,"-16"10"2,17 14-1,3 2-18,-1 1-2,8 8-2,6 0-3,5 2-3,2 0-6,-4-5-8,-3-7-18,3 6-2,-12-15 1,4 3 0</inkml:trace>
  <inkml:trace contextRef="#ctx0" brushRef="#br0" timeOffset="796">994 70 31,'-38'-1'30,"21"15"1,-10-3 0,0 6-18,8 10-2,-1-1-4,9 2-3,1 1-5,6-7-5,5-2-9,5 2-16,-6-22-1,7 17 1,-7-17 0</inkml:trace>
  <inkml:trace contextRef="#ctx0" brushRef="#br0" timeOffset="1014">862 0 13,'14'33'25,"-17"-13"1,17 19 1,-9-1-17,4 4-3,5 0-7,-4-10-20,9 15-5,-18-21-1,7 6 0</inkml:trace>
  <inkml:trace contextRef="#ctx0" brushRef="#br0" timeOffset="1201">786 180 21,'0'0'23,"46"0"-2,-15-5-6,5 0-36,21 16 0,-17-11 0</inkml:trace>
  <inkml:trace contextRef="#ctx0" brushRef="#br0" timeOffset="1576">775 820 7,'0'0'23,"0"0"2,-14-2-7,14 2-3,-23 9-2,23-9-3,-22 25-2,11-4 0,-1 1-2,7 3 1,-1-2-2,9 3 0,3-6-1,10 2-1,4-8-1,7-3 0,3-8-1,5-4 1,-2-7-1,0-6-1,-4-4 1,-6-4 0,-9-1-1,-1-2 1,-11 0-1,-7 1 0,-5 2 0,-7 8 0,-3-2 2,-4 10-2,-1 0 1,-1 6 0,1 1 1,2 4 0,-1 0 1,7 1-1,1 2 0,16-8 0,-19 14 0,19-14-3,-3 16-5,3-16-27,3 14-1,-3-14-2,14 1 1</inkml:trace>
</inkml:ink>
</file>

<file path=ppt/ink/ink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 0 4,'-11'19'20,"18"8"-4,-12-8-3,10 3-4,-5-7-4,2 4-6,4 3-9,-6-22-9,9 37-1</inkml:trace>
</inkml:ink>
</file>

<file path=ppt/ink/ink7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7:39.631"/>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54 459 10,'-24'10'23,"24"-10"1,-8 17-9,8-17-2,0 19-2,0-19-3,10 17-1,-10-17 0,20 10-2,-20-10 0,27 0-1,-27 0 0,21-11-1,-21 11-1,11-14-1,-11 14 1,-7-14-2,7 14 1,-20-10 0,6 7-1,0 3 1,-2 1 0,16-1 0,-26 8 0,26-8 0,-15 13 1,15-13-1,0 0 0,6 17-4,-6-17-9,25 21-18,-25-21-2,33 9 1,-33-9 0</inkml:trace>
  <inkml:trace contextRef="#ctx0" brushRef="#br0" timeOffset="422">109 754 7,'0'0'26,"0"0"1,-9-16 2,9 16-14,0 0-3,-7 14-2,7-14-2,7 19-3,-7-19-1,19 22-1,-4-8-1,0-9 0,2 3 0,-17-8 0,25 1-1,-25-1 1,15-6-1,-15 6 0,-4-16-1,4 16 1,-19-17-1,19 17 1,-26-14-1,10 11 0,2 1 0,14 2 0,-24 8 0,24-8 0,-14 17 1,14-17 0,3 19-1,-3-19 1,19 11 0,-19-11 0,28-1-1,-12-2 1,-2-8-1,-14 11 0,19-26 0,-19 26 0,0-25-1,0 25-3,-33-16-9,3 10-19,11 12 0,-11-7-1,16 10 0</inkml:trace>
  <inkml:trace contextRef="#ctx0" brushRef="#br0" timeOffset="1217">762 516 14,'0'0'22,"-8"-19"-3,8 19-1,0 0-2,0 0-3,0 0-2,12 14-1,-2 13-1,-4 5-2,5 12 0,-1 3 0,6 6-1,-2 1-2,2-1 0,-4-7 0,1-7-2,-4-9 1,1-8-1,-4-8 0,-6-14 0,0 0 0,0 0-1,5-31 1,-5 3-1,-3-12 0,1-7 0,-4-8-1,-2-6 0,0-2 0,0-3 0,0 3-1,0 1 1,4 9-1,4 6 1,6 9-1,5 8 1,5 9-2,6 12 2,6 7-1,5 7 1,4 13 0,-3 4 0,3 4 0,-4 4 0,-3 3 0,-8 2 0,-8-1 1,-10 1-1,-14-8 0,-7-2 0,-12-3 1,-4-5-1,-6-4 1,-3-5-1,1-3 0,4-5 1,3-4-2,6-2 0,14 0-6,-2-8-9,11-2-18,5 16-1,21-35-1,4 16 2</inkml:trace>
  <inkml:trace contextRef="#ctx0" brushRef="#br0" timeOffset="1872">1259 98 14,'0'0'27,"-22"-15"2,22 15 2,0 0-17,13 15-2,4-3 0,-3-1-4,10 5-2,0-2-1,6 5-1,0-2-2,1 1-3,-1-1-4,-8-8-5,1 1-14,2 2-8,-25-12-1,27 3 0</inkml:trace>
  <inkml:trace contextRef="#ctx0" brushRef="#br0" timeOffset="2091">1542 105 32,'-14'0'31,"-8"-1"3,3 9-2,1 3-18,-5-2-3,4 8-2,0-1-5,6 2-1,4-1-3,9-17-5,-5 28-4,5-28-10,-2 14-14,2-14-1,15 3 2,-15-3-1</inkml:trace>
  <inkml:trace contextRef="#ctx0" brushRef="#br0" timeOffset="2309">1419 0 15,'0'0'29,"0"0"1,-2 27 1,-1-1-15,6 3-4,7 7-3,-1-1-2,2 4-4,3 0-2,-1-6-6,3 4-6,-5-4-15,-5-13-5,5 4 0,-11-24 0</inkml:trace>
  <inkml:trace contextRef="#ctx0" brushRef="#br0" timeOffset="2527">1333 187 23,'0'0'27,"0"0"1,30-15-5,-6 13-13,1-3-1,7 2-6,1 0-10,7 8-19,-17-12-1,9 14-2,-32-7 1</inkml:trace>
  <inkml:trace contextRef="#ctx0" brushRef="#br0" timeOffset="2948">1384 722 30,'0'0'27,"0"0"-6,0 0-1,0 0-4,0 0-2,13 25-4,-10-10-1,5 7-1,-4-2-2,8 7-1,-9-7 0,5 2-1,-7-6-1,-1-16-1,3 19 1,-3-19-1,0 0-1,0 0 1,-22-22-1,16 5 0,-4-5-1,3-2 0,-3 0 0,2 2 0,2 3 0,6 19 1,-13-20-1,13 20 1,0 0 0,-8 24 0,8-7 1,5 5-1,3 0 1,0 3 0,3-4-1,3-3 0,-14-18 0,29 27 0,-29-27 0,23 11-3,-23-11-2,14-1-18,-14 1-16,0 0 1,0-24-1,0 24 0</inkml:trace>
  <inkml:trace contextRef="#ctx0" brushRef="#br0" timeOffset="5444">738 1487 20,'0'0'25,"0"0"1,0 0-9,0 0-4,0 0-3,0 0-2,-14 19-2,14-19 0,-5 17-2,5-17 1,5 21-2,-5-21 0,14 14 0,-14-14-1,20 3 0,-20-3-1,24-11 0,-24 11 0,14-21-1,-14 21 1,-1-23-1,1 23-1,-21-21 2,5 15-2,-1 3 1,1 3 0,1 5 0,15-5 1,-23 15-1,23-15 0,0 19-2,0-19-5,21 21-10,-21-21-13,38 14-2,-22-12 1,9 5 0</inkml:trace>
  <inkml:trace contextRef="#ctx0" brushRef="#br0" timeOffset="5865">815 1720 23,'-6'17'26,"6"-17"1,0 0-5,0 0-12,0 0 0,19 14-3,-3-12-2,3 0-1,0-4-1,3-1-1,-5-2 0,1 0 0,-18 5-1,14-12 0,-14 12 0,-14-13 0,-5 8 0,-5 7 1,-3-2 0,-3 8 1,0 0 0,6 4 0,4 1 0,7 3-1,13-16 0,-1 22-4,16-10-11,12-2-19,-8-15-1,13 3 0,-9-15 0</inkml:trace>
  <inkml:trace contextRef="#ctx0" brushRef="#br0" timeOffset="7518">1727 1389 22,'0'0'27,"-13"-20"1,13 20-8,0 0-5,0 0-1,10 24-2,-2-1-3,11 17-1,-5 5-2,9 13 0,-2 1 0,4 8-2,-4-4-1,-2-1 0,-2-9-2,-4-6 0,-4-7 0,-1-10-3,-2-5-4,-6-25-8,0 0-15,0 0-5,0 0-1,2-36 0</inkml:trace>
  <inkml:trace contextRef="#ctx0" brushRef="#br0" timeOffset="7768">1747 1383 20,'-19'-31'27,"15"15"-1,-7-5 3,9 6-21,2 15 1,35-11-1,0 9-4,9 4-2,11 1-1,7 3 0,4 2-1,-1 8 1,-5 3 0,-11 3 1,-7 4 1,-16 1 1,-11 5 0,-18-2 1,-11 1 0,-11-7 0,-5 2 1,-11-5-2,0-2-1,-4-4 0,6-2-2,1-4-3,5-7-4,14 3-12,5-8-16,1-12 0,13 0-2,5-12 2</inkml:trace>
  <inkml:trace contextRef="#ctx0" brushRef="#br0" timeOffset="8220">2332 955 21,'0'0'29,"-19"17"2,22 4 0,5 3-18,-8-4-1,8 8-3,-2-4-3,4 3-4,1-7-4,-5-4-6,-6-16-19,19 22-4,-19-22-1,0 0 1</inkml:trace>
  <inkml:trace contextRef="#ctx0" brushRef="#br0" timeOffset="8423">2333 898 11,'0'0'24,"0"0"1,0 0 1,0 0-17,0 0-2,23 8-2,2 3-2,8 8-2,3 0 1,5 6-1,-1 0-1,-1 4 1,-4-2 1,-5 1 1,-11-3 2,-6 2 0,-15-5 1,-3 3 0,-12-8 1,-7 5-1,-7-7 0,-1-1-2,-4-6-2,1-4 1,5-1-6,2-7-3,10 1-8,18 3-19,-14-13 0,14 13 0,0 0 0</inkml:trace>
  <inkml:trace contextRef="#ctx0" brushRef="#br0" timeOffset="8953">2581 1611 14,'0'0'28,"0"0"1,2 18 2,4-3-17,-4 1-2,6 6 0,-7-1-3,7 4-2,-5-6-2,2 0 0,-5-19-1,2 25 0,-2-25-1,0 0 0,0 0-1,0 0-1,-2-25 1,1 6-1,-3-5-1,0 0 1,-1 1-1,-1 1 0,1 3 0,0 5 0,5 14 0,0 0 1,0 0 0,-14 19 0,12 4 1,2 7 1,2 2-1,1 5 1,0 1 0,5 0 0,-2-7-1,4-4 0,-2-6 0,1-4-1,-9-17 0,15 14-1,-15-14-3,0 0-11,1-20-25,-1 20 1,-16-26-1,7 12 0</inkml:trace>
  <inkml:trace contextRef="#ctx0" brushRef="#br0" timeOffset="9905">199 2555 17,'0'0'26,"-25"10"1,25-10 2,-5 22-19,5-22-1,0 22-1,0-22-3,16 16-1,-16-16-1,25 8 1,-25-8-2,24-5-1,-24 5 1,14-17-1,-14 17 0,-5-21-1,5 21 1,-18-19-1,18 19 1,-27-9 0,12 9 0,1 3 1,14-3 0,-17 12 1,17-12-1,-6 15 0,6-15 0,0 0-1,7 19-1,-7-19-2,15 6-7,-15-6-17,0 0-6,17 6-1,-17-6 0</inkml:trace>
  <inkml:trace contextRef="#ctx0" brushRef="#br0" timeOffset="10279">236 2831 22,'0'0'28,"0"0"1,-18 8 1,18-8-17,-8 19-2,8-19-1,3 20-3,-3-20-3,16 20 0,-16-20-2,29 13 0,-15-11 0,3-4 0,-17 2-1,22-11 0,-15-3 1,-7 14-1,3-25 0,-8 11-1,5 14 1,-17-21 0,3 16 0,-1 2 1,0 3-1,0 7 1,15-7-1,-23 11 1,23-11-2,-13 17 0,13-17-5,-2 22-17,2-22-12,13 25-1,-13-25 0,16 22 0</inkml:trace>
  <inkml:trace contextRef="#ctx0" brushRef="#br0" timeOffset="11090">811 2634 1,'0'0'25,"0"0"3,-13 17 3,15 5-15,7 15 0,-1 5-2,9 12-2,-2-2-3,10 6-2,-6-6-1,4-2-3,-4-7 1,-3-7-2,-3-11-1,-4-6-1,-2-5-1,-7-14-5,0 0-3,0 0-7,-5-14-12,3-5-7,-9-14 2,5-5 0</inkml:trace>
  <inkml:trace contextRef="#ctx0" brushRef="#br0" timeOffset="11340">790 2508 16,'0'0'27,"-9"-23"1,9 23 1,0 0-17,19 1-2,3 9-1,6-1-3,12 8-2,4 2 0,6 3-1,-2 3-1,-1-1 1,-4-2-1,-7 0 0,-12-6 1,-10 0-1,-14-16 0,-11 23 0,-11-13 2,-7-1-2,-7-1 0,1-2 0,-4-1-2,3-5-2,6 3-6,3-12-10,5-4-15,22 13-1,-7-27 1,7 27 0</inkml:trace>
  <inkml:trace contextRef="#ctx0" brushRef="#br0" timeOffset="11948">1509 2154 9,'0'0'26,"0"-20"2,0 20-6,0 0-5,-10-18-3,10 18-3,-31-1-2,10 6-2,-10 1-2,1 6 0,-4-1-1,6 5-1,1-2 0,8 4-1,19-18 0,-16 25-1,16-25 1,16 19-2,2-15 0,2 1 1,5-3-2,2-2 1,3 1 0,0-1-2,-1 2 2,-4 3-1,-1 1 1,-2 3 0,-5 10 0,-3 2 1,-9 1 1,-2 1-1,-9-1 2,-5 2-1,-6-5 1,-4 0-1,-4-10 1,-1-3-1,-2-2 0,4-4 0,-1-5-1,6-1-2,19 6-2,-25-21-7,25 21-13,0 0-12,0-17-1,0 17 1,14 0 0</inkml:trace>
  <inkml:trace contextRef="#ctx0" brushRef="#br0" timeOffset="12650">1556 2817 23,'-1'-16'26,"1"16"1,0 0-6,0 0-5,6 14-2,-6-14-3,11 28-2,-5-9-1,4 10-1,-2-6-1,3 7-1,-5-6-1,4-1-1,-7-5 0,1-3-1,-4-15 0,5 15 0,-5-15 0,0 0-1,-5-19 0,1 1 0,-1-4 0,-1-4-1,-2-4 0,0-2 0,-2 4 0,2 1 0,1 5 0,0 6 0,7 16 0,0 0 1,0 0-1,-1 16 1,5 5 0,6 5 1,-1 1 0,4 6 0,0-3 0,-1 0-1,-1-8 1,-1-2-1,-10-20 0,12 22 0,-12-22-1,0 0-1,0 0-2,0 0-11,0 0-24,-1-14 0,-12-1-1,4-3 1</inkml:trace>
</inkml:ink>
</file>

<file path=ppt/ink/ink7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7:58.785"/>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869 1013 0,'0'0'27,"-13"-23"1,13 23 2,0 0-12,0 0-4,0 0 0,0 0-3,0 0-3,17 4-1,7 3-1,5-6-2,15 4 1,8-4-1,14 1-1,5-2-1,7-2 0,-2-1 0,-2 2-1,-8-4 0,-7 2 0,-15 0-1,-9 0-1,-12 3-3,-23 0-3,22 1-8,-22-1-16,0 0-4,-15 11-1,-1-8 2</inkml:trace>
  <inkml:trace contextRef="#ctx0" brushRef="#br0" timeOffset="421">940 1236 16,'0'0'30,"-19"4"1,19-4 2,0 0-16,16 0-3,9 3-1,5-10-3,21 7-2,7-7-3,16 3 0,5-2-1,5 3-1,1-5-1,-1 3 0,-10-1 0,-8 1-1,-15 2 0,-10-1-1,-11-3 2,-6 3-1,-24 4 0,20-13-1,-20 13 1,0 0-2,7-14-3,-7 14-8,0 0-25,0 0 0,-21-11-1,21 11 1</inkml:trace>
  <inkml:trace contextRef="#ctx0" brushRef="#br0" timeOffset="1794">2684 924 26,'-24'-13'28,"24"13"4,0 0-11,-5 25-3,16 3-2,0 2-4,11 21-3,1 5 0,8 17-1,-1-1-4,5 8 1,-7-8-2,2-1-1,-9-8-1,-4-11 1,-6-13-2,-3-11-1,-8-4-3,0-24-9,0 0-21,-16-2-2,1-18-1,0-10 0</inkml:trace>
  <inkml:trace contextRef="#ctx0" brushRef="#br0" timeOffset="2059">2600 862 33,'-14'-22'28,"14"22"2,11-26-2,17 18-17,10 6-6,10 2 1,13 6-3,9 4 0,2 4 0,3 5-2,-6 3 1,-12 0 0,-10 1 0,-17-2 2,-14 2 0,-22-4 1,-10 3-1,-19-4 1,-4 0-1,-12 0 0,1-3-1,-2-4-2,6-3-1,13 0-6,1-13-8,18-4-22,14 9 0,11-27-1,17 7 2</inkml:trace>
  <inkml:trace contextRef="#ctx0" brushRef="#br0" timeOffset="2449">3379 507 30,'0'0'32,"0"0"2,0 0 0,3 16-18,-3-16-2,14 37-3,-8-13-3,10 7-3,-5-2 0,5 2-3,-5-3 0,0-2-2,0-4-2,-11-22-6,16 30-9,-16-30-19,0 0 0,0 0-1,0 0 1</inkml:trace>
  <inkml:trace contextRef="#ctx0" brushRef="#br0" timeOffset="2667">3399 465 27,'-23'-27'29,"23"27"1,-13-16-1,13 16-18,16-11-3,3 11-1,9 6-2,8 2-3,10 3-1,8 3 0,3 4 0,1 2-1,-1 2 0,-6 3 0,-6 2 1,-7-2-1,-8 3 2,-14-2 1,-9 0-1,-15-2 2,-10 1-2,-13-5 3,-6 1-3,-7-7 1,-2-1-2,-3-5 0,7-4-1,5-2-3,6-8-4,15 6-9,16 0-17,-22-7-2,22 7 2,14 0-1</inkml:trace>
  <inkml:trace contextRef="#ctx0" brushRef="#br0" timeOffset="3245">3636 1167 7,'0'0'27,"0"0"2,0 0 2,0 0-12,0 0-3,10 14-3,-1 5-3,-1-1-2,5 8-1,-9-2 1,7 4-3,-4-1-1,-1 0-1,-3-10 0,0-1-1,-3-16 0,2 14 0,-2-14-1,0 0 0,-11-24 0,6 4 0,-3-7 0,4-3-1,-6-1 0,1-4 0,1 5 0,0 4 0,3 7-1,5 19 1,0 0 0,0 0 0,0 0 1,-6 41 0,9-10 0,5 7 1,0-1 0,4 0 0,-1-3 0,0-4 0,-1-10-1,-1-4 1,-9-16-1,21 11-1,-21-11-2,0 0-7,11-23-31,-11 8 2,-8-7-1,0 0-2</inkml:trace>
  <inkml:trace contextRef="#ctx0" brushRef="#br0" timeOffset="4758">4295 960 13,'0'0'27,"0"0"1,0 0-9,0 0-2,0 0-1,14-3-3,-14 3-3,35 3-3,-10-2-1,7 6-2,6-6-1,4 2-1,-1 0 0,2 1-1,-10-1-1,-3-2 2,-9-1-1,-21 0 0,0 0 0,0 0 0,-33-4 1,-4 0-1,-5-2 1,-4 3-1,-2-2 1,4 4 0,5-1-1,7 2 0,10 2 1,22-2-1,0 0-1,0 0 1,39 14-1,1-13 0,10 3 1,6-4-1,-1 0 0,-3-2 1,-6 0-1,-13-2 0,-11-1 0,-22 5 1,10-14-1,-10 14-2,-27-11-2,2 1-7,4 3-23,-1 7-1,-5-4-2,10 9 2</inkml:trace>
  <inkml:trace contextRef="#ctx0" brushRef="#br0" timeOffset="5397">5151 867 19,'0'0'30,"-14"-5"1,17 23 3,3 7-15,7 11-3,15 14-3,-4 8-2,14 15-2,-6-3-4,7 6 0,-7-7-2,1-5-1,-11-13-1,-8-7-1,-3-11-3,-9-14-3,-1-2-8,-1-17-20,-23 3-1,23-3-2,-35-34 1</inkml:trace>
  <inkml:trace contextRef="#ctx0" brushRef="#br0" timeOffset="5647">5093 705 29,'6'-19'27,"-1"-3"3,21 17-2,4 2-20,12 8-1,13 6-1,10 5-1,7 7-2,3 2 0,-1 5-1,-5-1 1,-9 1 0,-11-7 0,-8 5 2,-22-7 0,-11 1 1,-22-5-2,-10 2 1,-22-6-1,-6 1-1,-9-5-1,-2-3 0,-1-4-1,7-2-2,10-3-2,8-8-8,18-5-24,21 16-1,-8-34-1,26 12 1</inkml:trace>
  <inkml:trace contextRef="#ctx0" brushRef="#br0" timeOffset="6037">5783 152 32,'1'-14'32,"-1"14"2,13 22-1,0 0-20,1 18-2,-3 0-2,10 8-2,-9-2-3,6-2-3,-1-3-4,-8-11-6,6-3-11,-4-4-14,-11-23-1,0 17 1,0-17 1</inkml:trace>
  <inkml:trace contextRef="#ctx0" brushRef="#br0" timeOffset="6239">5740 21 26,'0'0'27,"-19"-23"2,19 23 1,27 7-21,0 3-2,16 10-1,7 2-3,12 8 1,7 8-2,4 4 0,-7 2 0,-4 4 0,-15-4 1,-9 0 0,-20-5 1,-15-1 0,-25-12 0,-10 0 0,-14-11 0,-6-4-2,-8-6 0,3-2-1,3-3-2,9-6-5,19 4-12,26 2-16,-17-3 0,31 8-2,5 0 2</inkml:trace>
  <inkml:trace contextRef="#ctx0" brushRef="#br0" timeOffset="6879">6184 1126 6,'0'0'28,"0"0"2,-11-23 2,11 23-13,-19 0-2,2 1-4,6 15-2,-10-3-2,10 10-1,-3-1-3,7 11 0,3-3-1,10 5-1,5-7-1,14 0 0,9-3-1,3-6 0,3-6 0,3-10 0,-4-6-1,-1-10 0,-5-6 0,-11-9 1,-11-2-1,-7-1 0,-11-1 0,-9 6 0,-7 2 1,-9 7-1,-3 6 1,1 8-1,0 3 1,6 3-1,4 3-3,2-4-13,22-2-22,0 0 1,0 0-1,18 14 1</inkml:trace>
  <inkml:trace contextRef="#ctx0" brushRef="#br0" timeOffset="8236">24 2254 22,'-19'4'28,"19"-4"2,0 0-8,0 0-4,0 0-3,0 0-4,16 14-2,2-14-2,14 7-2,1-7 1,11 3-1,5-5-2,7 2 0,-6-3-1,4 0 0,-11-3-1,-7-1-1,-6 3 0,-6-1-3,-7 7-4,-17-2-8,0 0-20,0 0 0,0 0-1,-24 20 1</inkml:trace>
  <inkml:trace contextRef="#ctx0" brushRef="#br0" timeOffset="8595">0 2532 26,'0'0'29,"0"0"3,0 0-1,33 9-16,-4-10-2,15 4-2,0-5-2,11 5-2,1-4-2,2 4-1,-7-5-1,-4 4-1,-15-2 0,-7 0-1,-9 0 0,-16 0-1,17-3-2,-17 3-3,0 0-11,0 0-20,0 0 1,0 0-2,-14-8 2</inkml:trace>
  <inkml:trace contextRef="#ctx0" brushRef="#br0" timeOffset="10186">940 2507 14,'0'0'27,"-16"-4"2,16 4 3,-8 37-16,7-4-2,16 19 0,0 6-3,10 17-2,0 7-1,8 6-2,-4-3-1,2 0-2,-2-15-1,-6-8-1,-4-12 0,-4-11-1,-4-12-1,-11-27-4,12 24-6,-12-24-12,-9-36-13,10 6 0,-10-19 0,3-5 1</inkml:trace>
  <inkml:trace contextRef="#ctx0" brushRef="#br0" timeOffset="10435">945 2426 4,'-5'-34'25,"-6"-4"2,22 18 0,-3 2-10,17 6-7,14 10 0,12 9-2,14 8-3,0 9 0,2 9-1,-5 3 0,0 6 0,-20-1 0,-5 3 1,-29-7 0,-13 0 1,-20-7-2,-9-2 1,-15-7-1,-3-5-1,-5-9-1,4-3 0,2-3-1,10-4-3,6 6-3,9-12-8,26 9-23,0 0 1,-10-16-1,26 16 0</inkml:trace>
  <inkml:trace contextRef="#ctx0" brushRef="#br0" timeOffset="13617">1632 1714 14,'0'0'19,"0"0"1,0 0-3,17-9 1,-17 9-5,0 0 0,0 0-3,0 0-1,-30 6-2,6 4-1,-7-3 0,-4 6-1,-1 0-1,-4 2-1,5-2 1,4 1 0,6-3-2,9 0 0,16-11 0,-3 14 0,3-14-2,34 8 1,-7-3 0,8 0 0,8 1-1,-4 3 0,2 2 0,-1 5 1,-6 1-1,-4 4 1,-7 2 1,-9 2-1,-11 1 1,0-1 0,-11-3 0,-6 0 1,-11-3-1,-5-5-1,-7-5 1,1-4-2,0-7 0,-1-7-2,7 1-4,0-9-4,30 17-11,-14-16-16,14 16 0,18-8 0,0 11 1</inkml:trace>
  <inkml:trace contextRef="#ctx0" brushRef="#br0" timeOffset="14241">1796 2606 19,'-8'-21'29,"8"21"0,0 0-7,0 0-3,-19-8-4,3 7-3,16 1-2,-34 16-2,21-1 0,-6 1-3,8 6-1,-3 0 0,7 5-1,7-2 0,10-2-1,4 1 0,10-4-1,3-4 1,4-5-2,4-5 1,4-6 0,-4-4 0,0-6-1,-7-4 0,-4-5 0,-8-4 0,-7-1 0,-5-1-1,-8 1 1,-5 1-1,-5 4 1,-7 2 0,-3 4 0,-4 5 0,0 5 0,-2 3 0,-2 3 0,7 2-1,-1 0-2,12 4-7,-3-4-20,17-5-6,0 0-1,0 0 1</inkml:trace>
  <inkml:trace contextRef="#ctx0" brushRef="#br0" timeOffset="14880">2328 2510 34,'0'0'30,"0"0"2,-8-14-11,8 14-5,0 0-3,15 7-3,-15-7-4,25 8-1,-6-5-1,6 2-1,2 0-1,1 0-1,2-4 0,-3 2 0,-3-1 0,-5 0 0,-19-2 0,14-4 0,-14 4 0,-20-6 0,-6 1 1,-4 2-1,-6-2 1,0 4-1,-4-2 1,5 3-1,4 0 0,6 1 0,6 1-2,3-5-10,16 3-25,0 0-1,0 0 0,0 0 1</inkml:trace>
  <inkml:trace contextRef="#ctx0" brushRef="#br0" timeOffset="15489">2962 2392 11,'0'0'30,"0"0"1,0 0 4,6 23-13,2 14-5,-2-1-2,15 24-1,-4 1-4,12 14-3,-1-2-1,7 4-2,-5-7 0,1-2-2,-9-11 0,-3-10 0,-6-13-1,-2-5 0,-9-12 0,-2-17 0,0 0 0,-22-14 0,9-13-1,-3-9 1,-4-11-1,-2-15-1,-4-8 0,-1-9 0,4-4 0,-1-4 0,2 6 0,5 0 0,4 9 0,7 11 0,7 10 1,9 11-1,9 13 1,11 10-1,7 7 1,8 10-1,2 8 1,2 8 0,0 4 0,-5 7 0,-4 1 0,-10 2 1,-13 0-1,-11-2 1,-9-1 0,-11-2 0,-10-6 0,-14-3 0,-6-5-1,-5-4 1,-1-5-1,2-2 0,4-2 0,5-2-2,10-1-3,7-6-5,22 11-25,3-17-3,8 1 0,13 2-1</inkml:trace>
  <inkml:trace contextRef="#ctx0" brushRef="#br0" timeOffset="16300">3745 1807 17,'21'-9'29,"-21"9"-1,0 0-4,0 0-4,0 0-3,-14-5-3,-13 8-4,3 8-2,-14-3 1,0 9-3,-3-4-2,3 6 0,2-2-1,9 3-1,5-4-1,11 0 1,11-16-2,14 20 0,7-12 0,5-5 0,6 0 0,1-1 0,2-2 0,0 0-1,-5 2 1,-3-1 0,-4 4 0,-5 3 0,2 1-1,-6 5 2,-4 2-1,-4 4 1,-4 1 0,-5 1 0,-10 0 0,-1-2 1,-10-7 0,-1 1-1,-4-8 1,1-3-1,1-6-1,2-5-1,7-1-4,-2-8-8,20 17-25,-14-19 1,14 19-2,0 0 1</inkml:trace>
  <inkml:trace contextRef="#ctx0" brushRef="#br0" timeOffset="16986">3649 2658 26,'1'-18'30,"-1"18"2,0 0-11,0 0-2,19 5-3,-19-5-4,7 27-1,-6-12-1,9 12-3,-9-2 0,10 8-2,-6-3 0,5 6-2,-6-9 0,6 0-1,-5-7 0,-1-2-1,-4-18 1,5 18-1,-5-18 0,0 0 0,-5-15 0,-1-1 0,-4-8-1,1-2 1,-2-9-1,1-3 0,-1 2-1,4 2 1,-1 2 0,0 7 0,5 5 0,3 20 0,0 0 0,0 0 0,1 17 1,4 8-1,3 3 2,4 7-1,-1-1 1,4 6 0,-4-4 0,1-3-1,-1-5 1,1-3-1,-6-4 0,-1-4 0,-5-17 0,4 21 0,-4-21-1,0 0 0,0 0-1,0 0-2,0 0-9,15-18-29,-17 3-1,0-6 0,-6-7 0</inkml:trace>
</inkml:ink>
</file>

<file path=ppt/ink/ink7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8:28.514"/>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32 246 17,'-18'-22'27,"18"22"1,-14-11-10,14 11-3,0 0-1,0 0-2,-6 21-2,14-1-2,7 17-1,1 3-1,3 11 0,4 4 0,-3 2-3,1-1 0,1 0-1,-8-6 1,2-9-3,-6-4 0,-2-11-3,-1-4-3,-7-22-7,0 0-14,0 0-7,-1-16-2,-4-10 2</inkml:trace>
  <inkml:trace contextRef="#ctx0" brushRef="#br0" timeOffset="281">17 230 28,'-6'-20'29,"6"20"1,0 0 1,0 0-18,27 17-1,0 2-2,9 13-3,10 0 0,7 10-1,7-2-1,10 6-2,-3-6 0,-1 0-1,-9-8 0,-4-6-2,-11-4-1,-10-9-2,-5-2-4,-27-11-7,18-6-12,-18 6-8,-2-29-2,-1 8 2</inkml:trace>
  <inkml:trace contextRef="#ctx0" brushRef="#br0" timeOffset="593">680 109 28,'0'0'30,"5"19"2,-10 5 1,-1 6-18,11 23-1,-12-3-2,11 10-2,-6-2-2,5 1-3,-3-9-1,3-7-2,-1-8 0,-2-12-2,2-6-2,-2-17-2,3 18-5,-3-18-10,0-15-17,0 15 1,12-22-2,-12 22 3</inkml:trace>
  <inkml:trace contextRef="#ctx0" brushRef="#br0" timeOffset="858">945 392 37,'0'0'31,"-9"29"2,-2-10-1,3 6-20,11 9-1,-5-5-3,17 8-2,-3-9-2,15-2-2,5-5 0,4-5 0,1-8-1,-2-5-1,-3-6 1,-5-7-1,-10-6 0,-9-5-1,-13-1 1,-9-4 0,-8 1 0,-8 1 0,-7 3 0,-3 5 0,1 5 0,2 4-1,6 7 1,4 2-2,11 6-4,1-5-6,15-3-14,21 15-7,-5-17-2,14 4 2</inkml:trace>
  <inkml:trace contextRef="#ctx0" brushRef="#br0" timeOffset="1248">1312 0 46,'0'0'31,"0"15"3,8 5-9,3 23-12,2 4-2,14 18-1,-5 1-3,10 6-1,-2-3-3,3-2 0,-4-8-1,-4-6-3,-3-5-5,-17-19-7,0-7-23,-5-5 1,-14-12-1,14-5 1</inkml:trace>
  <inkml:trace contextRef="#ctx0" brushRef="#br0" timeOffset="1482">1262 333 23,'0'0'29,"0"0"1,0 0 2,23-13-18,1 21-2,2-5-1,15 8-2,2-4-3,7 2 0,-1-1-2,2-1-2,0-6 0,0 1-1,-7-5 0,-6-2 0,-4-3 0,-9-2-1,-8-1 0,-17 11 0,8-22 1,-8 22-1,-28-15-1,2 14 1,-4 4 0,-1 5 1,0 11 1,6 8-1,4 2 1,12 8 1,9-2 0,9 5 0,10-6 0,10-2-1,7-12 0,7-5 0,2-9-1,1-4-2,-3-4-1,-7-9-2,0 3-6,-13-10-15,-4 2-12,0 4 0,-5-4-1,3 4 2</inkml:trace>
  <inkml:trace contextRef="#ctx0" brushRef="#br0" timeOffset="1950">2442 278 23,'0'0'31,"0"0"2,0 0-1,-27 8-12,12-3-6,11 10-3,4-15-3,-8 25-3,8-25-2,12 22 0,-12-22-1,26 12-1,-12-12 1,0 0-1,-14 0-1,19-13 0,-19 13 1,0-21-1,0 21 0,-16-22-1,16 22 1,-22-18 0,22 18 0,-20-9-1,20 9 1,-18-2-1,18 2-1,-14 8-2,14-8-4,-10 14-10,10-14-16,7 26 0,-7-26-1,12 37 1</inkml:trace>
  <inkml:trace contextRef="#ctx0" brushRef="#br0" timeOffset="2324">2423 552 24,'-18'1'30,"18"-1"1,-17 7 0,17-7-15,-13 14-3,13-14-4,-3 19-1,3-19-3,11 20 0,-11-20-2,25 12-1,-10-10 0,2 1 0,-3-4-1,-14 1 0,19-10 0,-19 10-1,-1-16 1,1 16-1,-18-16 0,18 16 0,-27-13-1,27 13 1,-27 2 0,27-2 0,-17 17 0,17-17-1,0 29-5,3-10-28,-3-19 0,22 19-1,-22-19 1</inkml:trace>
</inkml:ink>
</file>

<file path=ppt/ink/ink7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8:32.414"/>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389 525 19,'13'-22'27,"-13"22"-2,0-21-4,0 21-2,-23-5-3,-5 12-3,-4 13-2,-12 10-2,-2 22-2,-9 11-1,6 19 0,-3 10-2,14 9 1,11 0-2,19 6 1,15-9-1,18-7 0,11-14 0,13-9-1,6-16 1,5-8-2,-7-11 1,-6-10-1,-7-9 0,-9-8-1,-9-3 1,-4-4-1,-18 1-1,0 0-3,15-10-8,-15 10-26,0 0 0,0 0-1,-19-12 1</inkml:trace>
  <inkml:trace contextRef="#ctx0" brushRef="#br0" timeOffset="733">800 1121 21,'-14'-24'24,"14"24"1,-2-17 1,2 17-6,0 0-2,0 0-3,0 0-3,5 27-2,6 15-2,-2 10-2,12 18-1,-2 5-1,9 10 0,-3 4-1,9-4-1,-7-9 0,3-7-2,-7-15 0,-4-13-1,-1-8-3,-11-17-3,-7-16-8,0 0-18,2-18-4,-8-10 0,-10-18 1</inkml:trace>
  <inkml:trace contextRef="#ctx0" brushRef="#br0" timeOffset="1029">800 931 42,'0'0'31,"-19"-28"1,19 28 0,12-14-22,3 6-3,15 11 0,8-1-4,15 7-1,4 5-1,8 7 0,5 6 1,-4 1-2,-9 7 1,-8 3 0,-14-4 1,-17 4-1,-18-5 2,-11 2-1,-20-7 1,-7 4 1,-14-8-1,-4 1 0,-4-6 0,5 0-1,6-8-1,6-3-2,15-5-4,1-11-11,11-6-21,21-1 1,5-13-1,12-3 0</inkml:trace>
  <inkml:trace contextRef="#ctx0" brushRef="#br0" timeOffset="1450">1261 301 31,'0'0'30,"-5"-16"3,5 16-1,0 0-15,2 30-4,11 0-4,-4-2 0,10 10-3,-5-2-2,7 4-1,-5-4-1,-1-3-3,0-6-4,-7-11-7,1-2-15,-9-14-8,0 0-1,0 0 2</inkml:trace>
  <inkml:trace contextRef="#ctx0" brushRef="#br0" timeOffset="1684">1294 279 30,'0'0'29,"-3"-23"1,3 23-4,0 0-14,19-14-1,-3 17-3,1 2-4,12 5 0,1 1-3,6 4 0,2 8 1,6 2-1,1 0 0,-6 2 0,-6 0 1,-6 1 0,-14-1 3,-10 1-3,-17-4 1,-7 0 1,-14-6-1,1 3 0,-7-7-1,3-1 0,4-5-3,8-5-3,10 2-7,2-4-17,14-1-7,0 0 0,0 0 0</inkml:trace>
  <inkml:trace contextRef="#ctx0" brushRef="#br0" timeOffset="2183">1596 1299 29,'0'0'30,"0"0"3,0 0 0,8 24-18,-8-5-2,10 7-3,-9 0-1,9 5-3,-6-6-2,4 1 0,-3-7-1,3-2-1,-8-17 0,0 0 0,0 0-1,3-17 0,-6-6-1,0-5 1,-2-4-2,-1-2 0,-1 2 0,1 2 1,1 7-1,2 8 1,3 15 1,0 0 0,3 19 2,5 8-1,2 5 0,2 2 0,-1 1 1,5 0-1,-3-7-1,-2-1 0,0-8-2,-11-19-2,17 19-5,-17-19-10,0 0-21,5-22 2,-3-2-1,7-1 0</inkml:trace>
  <inkml:trace contextRef="#ctx0" brushRef="#br0" timeOffset="2667">2195 1140 31,'0'0'31,"-17"-10"2,2 7-1,15 3-18,0 0-1,0 0-3,0 0-3,0 0-4,35 11 0,-11-6-1,4 0-1,2-1 0,0-1-1,-4 1 1,-4-1 0,-8-3-1,-14 0 1,0 0-1,0 0 1,-16-7 0,-6 4-1,-5-1 1,-3 0-1,-1 1 1,2 0 0,1 0 0,2 1-1,6-1 1,2 0-1,18 3-3,-18-6-11,18 6-21,0 0 0,0 0-1,25-10 1</inkml:trace>
  <inkml:trace contextRef="#ctx0" brushRef="#br0" timeOffset="3244">2832 990 43,'0'0'32,"0"0"2,0 25 0,8 10-21,1 1-2,13 19-1,-3 8-2,13 15-1,-5-4-2,7 6-1,0-9-1,-1-3-1,-9-13 0,-4-6-1,-6-16 0,-4-11-1,-4-6-2,-6-16-2,0 0-4,-14-17-8,4-10-23,-1-3 2,-8-13-1,2-9 1</inkml:trace>
  <inkml:trace contextRef="#ctx0" brushRef="#br0" timeOffset="3509">2813 886 40,'-3'-21'32,"-2"-6"1,10 12 0,9-1-21,-6-1-1,15 6-2,1-1-3,14 8-3,5 1-1,7 9 0,7 2-1,5 9-1,-1 5 1,0 7-1,-9 4 1,-8 1-1,-11 4 1,-14 0 0,-19 2 0,-14-3 1,-16-5-1,-10-2 1,-9-6 0,-3-4 0,-5-7 0,4-7-1,7-6-1,5-8-1,11-1-4,3-12-5,19-3-22,6-2-5,7-12 0,12-2 1</inkml:trace>
  <inkml:trace contextRef="#ctx0" brushRef="#br0" timeOffset="3930">3587 223 8,'11'-15'27,"-11"15"1,0 0 3,-24-11-13,5 15-3,-11-2-3,2 7-2,-10-2-2,5 4-2,0-2-1,6 2 0,6-1-2,21-10-1,-9 23 0,23-9-1,5 2 0,9 3 0,4 3 0,3 2-1,0 1 0,-4 2 0,-9 0 1,-6 0-2,-8-5 2,-6-3 0,-10-2-1,-7-4 1,-3-4 0,-3-3 0,-3-4 0,-1-2-2,4-3 0,-2-5-4,23 8-7,-27-11-16,27 11-7,0 0 0,0 0 0</inkml:trace>
  <inkml:trace contextRef="#ctx0" brushRef="#br0" timeOffset="4445">3630 1152 18,'0'0'30,"-11"-15"2,11 15 1,0 0-12,4 18-6,6 0-3,-9-4-2,11 10-3,-9-5-2,8 6-1,-8-5-1,3 2 0,-3-7-1,-1-1 0,-2-14 0,0 0-1,0 0 1,0 0-1,-8-16 0,3-1-1,2-7 1,-3-1-1,1 0 0,-1 2-1,1 3 1,0 6 0,5 14 0,0 0 0,0 0 1,-14 9 0,14 7 0,2 4 0,1-1 0,3 3 1,0-1-1,4-4 0,1-2-1,-11-15-2,22 18-2,-22-18-6,22-1-16,-22 1-14,21-19 3,-9 0-2,-4-13 2</inkml:trace>
  <inkml:trace contextRef="#ctx0" brushRef="#br0" timeOffset="4960">3962-1 13,'0'0'28,"-18"8"2,18-8 1,11 15-15,-11-15-2,33 28-2,-7-8-2,13 15-3,4 5-3,7 13-1,6 9 1,2 10-2,-4 7 0,-2 6-1,-9 5 1,-7 3 0,-12 0 1,-7-1 0,-17-6 0,-5-2 1,-14-11-1,-3-6 1,-6-10-2,-2-5 0,0-11 1,1-12-2,4-7-2,1-16-5,24-6-28,-17-8-3,8-11 0,7-8-2</inkml:trace>
  <inkml:trace contextRef="#ctx0" brushRef="#br0" timeOffset="5552">4834 843 21,'0'0'31,"0"0"3,0 0 0,0 0-15,0 0-2,25 3-2,-25-3-5,44 0-3,-10-3-2,13 0-2,0-2-1,5-1-1,-1 1-2,-5-4-2,-3 6-4,-15-8-6,-4 9-17,-24 2-6,0 0-1,0 0 1</inkml:trace>
  <inkml:trace contextRef="#ctx0" brushRef="#br0" timeOffset="5818">4908 1001 42,'0'0'33,"0"0"3,13 19 0,4-8-19,-17-11-3,30 9-3,-9-7-4,15 4-2,3-7-1,9 2-1,-2-4-1,1 1-1,2 1 0,-8-2-2,-3 1-2,-16-6-6,0 5-30,-22 3 1,0 0 1,0 0-2</inkml:trace>
  <inkml:trace contextRef="#ctx0" brushRef="#br0" timeOffset="6332">6032 277 11,'6'-14'28,"-6"14"2,14-14 2,0 10-15,-14 4-2,24 11-2,-16 8-2,6 18-2,-9 7-1,0 19-3,-12 8 0,-1 14-1,-7 3 0,-3 4-1,-6-7-1,4-5 1,-2-10-1,8-10-1,4-14 1,12-10 0,6-14-1,9-8 0,10-9 0,6-7 0,10-6-1,4-4 1,8-2-1,4-1 0,-5 0 0,-5 0 0,-7 4 0,-5 0 0,-9 7-1,-9-3-2,-19 7-2,0 0-5,14-1-15,-14 1-13,0 0 1,-23 1-2,4-9 3</inkml:trace>
  <inkml:trace contextRef="#ctx0" brushRef="#br0" timeOffset="6785">5880 689 19,'-27'-8'32,"27"8"2,-28 0 1,28 0-15,0 0-4,0 0 1,39 12-5,-9-12-3,21 7-3,4-11-1,18 3-1,2-9-1,4 4-1,-4-5-1,-9 0-1,-11 0-1,-12 2-1,-11 5-3,-32 4-3,22 4-7,-22-4-12,0 0-11,-10 20-1,10-20 2,10 25 2</inkml:trace>
  <inkml:trace contextRef="#ctx0" brushRef="#br0" timeOffset="7097">6871 756 32,'15'-9'30,"-15"9"2,-11-14 0,-3 12-18,-13-4-2,2 11-4,-11 3-1,2 12-1,-5 4-1,6 10 0,3 4-1,9 6-1,9 1 0,10-1 0,8-8-1,10-5 0,6-8-1,7-8 0,2-10-1,2-10-1,-1-9 0,-4-8-1,-1-6 0,-6-7 0,-2-3 0,-8-6 0,-2 1 0,-4 1 1,-2 7 0,0 7 1,-3 9 0,0 19 0,0 0 1,0 0 1,18 36-1,-7-1 1,2 3-1,2 1 1,6 0-2,-1-5-2,3-3-4,-9-10-9,2-9-21,-2-1 0,-14-11-1,17-4 1</inkml:trace>
  <inkml:trace contextRef="#ctx0" brushRef="#br0" timeOffset="7565">7147 667 41,'0'0'33,"13"20"3,-13-20-1,19 32-20,8 1-2,1 0-2,15 11-4,-1-3-2,10 5-1,-3-7-1,7 1-1,-6-9 0,-1-1-1,-9-6 0,-5-7 0,-7-4-1,-4-2 0,-5-3-2,-19-8-1,22 8-3,-22-8-4,0 0-11,0 0-17,0 0 1,0 0-1,6-26 2</inkml:trace>
  <inkml:trace contextRef="#ctx0" brushRef="#br0" timeOffset="7908">7608 663 52,'-23'27'35,"-14"5"0,-2 7-10,-2 21-8,-14-3-1,7 14-6,-6-8-2,10 3-2,0-12-2,12-5-1,5-16-1,12-8 1,4-11-1,11-14-1,0 0 0,0 0 0,0 0-3,20-6-2,-1 6-12,-3-5-24,-16 5 1,22-16-1,-22 16 1</inkml:trace>
</inkml:ink>
</file>

<file path=ppt/ink/ink7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19.955"/>
    </inkml:context>
    <inkml:brush xml:id="br0">
      <inkml:brushProperty name="width" value="0.05292" units="cm"/>
      <inkml:brushProperty name="height" value="0.05292" units="cm"/>
      <inkml:brushProperty name="fitToCurve" value="1"/>
    </inkml:brush>
  </inkml:definitions>
  <inkml:trace contextRef="#ctx0" brushRef="#br0">93 18 18,'-15'-14'24,"15"14"-7,0 0-1,0 0-1,-10 19-3,10-19-2,-6 20-2,6-20 0,-5 27-1,5-27-2,2 27-1,-2-27 0,11 17-1,-11-17-1,17 9-1,-17-9 1,25-9-1,-25 9-1,22-19 0,-14 5 0,-5-2 0,-1 1-1,-5 0 1,3 15 0,-18-20 0,18 20 0,-28-6 0,11 12 2,1 2-1,0 4 1,3 4 0,4 0 0,6 1 0,4-1 1,9-2-1,4-6-1,3 1 0,2-7 0,4-7 0,-5 0 0,1-7 0,-6-5-1,-5-1 0,-3-1 0,-5 1-1,-5 0 1,5 18-1,-27-20 1,7 18 0,-1 5 0,-1 4 1,0 8 1,1 3-2,4 1 2,9-1-2,0 0 2,11-1-1,7-3 0,6-3 0,3-6-1,1-5 0,2-3 1,2-7 0,-5-4-2,-2-2 2,-9-1-1,-2 0 0,-4 3-1,-5 0 1,3 14-1,-18-13 1,18 13 0,-26 5-1,10 4 1,2 4 0,-1-1 1,1 1-1,14-13 0,-22 23-2,19-8-3,3-15-9,0 0-20,9 15 0,-9-15-2,29 0 2</inkml:trace>
</inkml:ink>
</file>

<file path=ppt/ink/ink7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21.468"/>
    </inkml:context>
    <inkml:brush xml:id="br0">
      <inkml:brushProperty name="width" value="0.05292" units="cm"/>
      <inkml:brushProperty name="height" value="0.05292" units="cm"/>
      <inkml:brushProperty name="fitToCurve" value="1"/>
    </inkml:brush>
  </inkml:definitions>
  <inkml:trace contextRef="#ctx0" brushRef="#br0">0 231 33,'0'0'23,"0"0"-1,0 0-1,0 0-4,3 16-4,3 7-2,-7 6-1,7 10-2,-6 0-1,4 10 0,-3-5-2,-1 3-2,0-9 1,0-2-1,0-14-1,0-5 1,0-17-1,0 0 0,0 0 0,2-23-1,-1-7 0,1-6 0,-2-8-1,3-5 0,-3-4 0,4-6 0,-1 3-1,-2-1 1,3 7 0,1 4-1,3 7 1,-2 8-1,6 5 1,-4 9 0,-8 17-1,21-14 1,-6 17-1,-15-3 1,26 25 0,-7-3 0,-1 8 0,7 5 1,1 6-1,3 7 1,0 4 0,4 3 0,0 0 0,-4-3 0,-1-3 0,-4-5-1,-4-6 1,-4-9-2,-5-8-1,-11-21-3,13 25-9,-13-25-18,0 0-5,-14-9-1,1-6 1</inkml:trace>
  <inkml:trace contextRef="#ctx0" brushRef="#br0" timeOffset="624">167 349 24,'0'0'29,"0"0"0,-14-3-4,14 3-11,0 0-2,0 0-4,21 5-2,-21-5-3,34 1-1,-13 1 0,4-1-1,-6-1-1,-1 0 2,-1 0-1,-17 0 0,19-1 1,-19 1-1,0 0 1,-21 0 0,3 0-1,-1 1 2,-6 2-2,2 1 1,2-3-1,5 4 0,16-5 0,-15 6 0,15-6-1,0 0 1,29 6-1,-7-4 0,-3-2 1,2 2-1,-3-4 0,0 0 0,-18 2 0,0 0 0,0 0 0,-19-4 0,-7 4 1,-7 1-1,-3-1 1,0 2-1,2 1-1,5-6-6,11-3-27,18 6 0,0 0-1,0 0 0</inkml:trace>
</inkml:ink>
</file>

<file path=ppt/ink/ink7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24.510"/>
    </inkml:context>
    <inkml:brush xml:id="br0">
      <inkml:brushProperty name="width" value="0.05292" units="cm"/>
      <inkml:brushProperty name="height" value="0.05292" units="cm"/>
      <inkml:brushProperty name="fitToCurve" value="1"/>
    </inkml:brush>
  </inkml:definitions>
  <inkml:trace contextRef="#ctx0" brushRef="#br0">0 109 34,'0'0'22,"0"0"0,0 0-3,0 0-5,0 0-2,0 0-4,0 0-2,0 0-3,0 0-6,0 0-5,16 2-11,-16-2-11,14 5 0,2 1 1</inkml:trace>
  <inkml:trace contextRef="#ctx0" brushRef="#br0" timeOffset="312">376 126 6,'0'0'24,"0"0"-1,14 1 1,-14-1-13,0 0-4,0 0-7,16-10-12,5 15-11,-21-5-1,36-6 0</inkml:trace>
  <inkml:trace contextRef="#ctx0" brushRef="#br0" timeOffset="904">2101 56 15,'27'1'19,"-27"-1"-2,19-11-22,3 14-9,-8-13-4</inkml:trace>
  <inkml:trace contextRef="#ctx0" brushRef="#br0" timeOffset="1481">3957 15 58,'0'0'32,"0"0"-4,0 0-7,0 0-8,0 0-11,6-15-30,-6 15-2,0 0-3,0 0 1</inkml:trace>
</inkml:ink>
</file>

<file path=ppt/ink/ink7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43.664"/>
    </inkml:context>
    <inkml:brush xml:id="br0">
      <inkml:brushProperty name="width" value="0.05292" units="cm"/>
      <inkml:brushProperty name="height" value="0.05292" units="cm"/>
      <inkml:brushProperty name="fitToCurve" value="1"/>
    </inkml:brush>
  </inkml:definitions>
  <inkml:trace contextRef="#ctx0" brushRef="#br0">30 387 15,'0'0'12,"0"0"1,0 0 0,0 0 0,-6-14-1,6 14 1,0 0-3,0 0-2,0 0-1,0 0-2,0 0 0,-17 9-1,15 5 0,2 8-1,3 8 0,0 6 0,2 6 0,2 7-1,5 2 1,-1 3-1,4-3 1,-6-4-2,2-6 1,-3-8-1,1-7 2,-4-10-1,-5-16 0,0 0 1,0 0-1,8-33 0,-9 0 0,-4-7-1,0-9 0,-4-7-1,-2-4 0,-4 1 0,-1 4 0,1 3 0,0 4-1,4 10 1,3 5-1,10 13 0,7 3 0,9 14 0,6 3 1,6 7-1,0 8 0,6-1 1,-4 6 0,-5-3 0,-5 5 0,-5-5 0,-9 1 1,-8-18-1,-3 25 1,3-25 0,-29 20-1,9-12 1,-2-2-2,-2 0-5,-1-7-6,6-6-21,19 7 0,-21-12-2,21 12 2</inkml:trace>
  <inkml:trace contextRef="#ctx0" brushRef="#br0" timeOffset="655">238 74 8,'-10'-17'28,"10"17"0,0 0 2,0 0-14,0 0-2,14 4-4,2 9-3,2-1-2,7 7-1,2-3-1,3 1-3,0 0-4,-3-4-9,-3-7-17,1 8-2,-25-14 1,28 5 0</inkml:trace>
  <inkml:trace contextRef="#ctx0" brushRef="#br0" timeOffset="873">483 90 20,'-24'-16'28,"24"16"0,-22 12 2,22-12-17,-14 27-4,3-8-3,6 3-2,-3-2-3,3-1-5,2 1-8,5-1-16,-2-19-2,-2 14 0,2-14 1</inkml:trace>
  <inkml:trace contextRef="#ctx0" brushRef="#br0" timeOffset="1091">409 0 16,'0'0'27,"-7"18"2,12 5 0,3 0-17,-5 6-3,5 4-2,0 4-6,1-3-6,1-1-18,6 5-6,-16-16 0,8 4 1</inkml:trace>
  <inkml:trace contextRef="#ctx0" brushRef="#br0" timeOffset="1279">352 146 1,'3'-27'22,"17"23"0,-9-11 0,19 8-20,-3 10-14,-6-6-5,12 15-4</inkml:trace>
  <inkml:trace contextRef="#ctx0" brushRef="#br0" timeOffset="1575">526 548 25,'0'0'27,"-15"2"1,15-2-9,-22 17-5,16 0-2,-2-1-5,8 6 0,-2-4-3,10 6 0,2-5-1,9 1 0,3-7-2,5-3 1,0-6-1,4-3 0,-2-1-1,-5-9 0,-7-2 0,-6-8-1,-6-1 0,-10-5 0,-4-2-1,-10-1 1,0 1 0,-5 4 0,0 6 0,0 6 0,2 6 0,3 8 1,3 5-2,16-8-2,-12 28-7,13-9-14,-1-19-6,19 23 1,-4-23 0</inkml:trace>
  <inkml:trace contextRef="#ctx0" brushRef="#br0" timeOffset="2090">912 388 5,'0'0'27,"0"0"0,19 7 2,-19-7-14,23 3-2,-5-2-4,4-2-4,6-2-4,1 1-6,-1-1-10,-6-6-14,10 12 1,-32-3 0</inkml:trace>
  <inkml:trace contextRef="#ctx0" brushRef="#br0" timeOffset="2308">959 492 13,'0'0'29,"0"0"0,19 19 1,-5-18-16,5-1-2,8 0-4,-2-3-7,1 0-11,-7-7-19,11 9-1,-16-10 1,11 9-1</inkml:trace>
</inkml:ink>
</file>

<file path=ppt/ink/ink7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46.284"/>
    </inkml:context>
    <inkml:brush xml:id="br0">
      <inkml:brushProperty name="width" value="0.05292" units="cm"/>
      <inkml:brushProperty name="height" value="0.05292" units="cm"/>
      <inkml:brushProperty name="fitToCurve" value="1"/>
    </inkml:brush>
  </inkml:definitions>
  <inkml:trace contextRef="#ctx0" brushRef="#br0">0 61 20,'0'0'28,"18"-12"0,-18 12 0,14-19-15,3 15-2,-1-9-4,6 10-2,0-5-2,3 7 0,-3 2-1,3 10-1,-6 3 2,3 6-1,-4 5 1,1 7 0,-7 2 1,2 7-1,-9-6 1,-2 5-1,-9-2-1,-3-1 0,-10-6 0,-3-3-1,-5-4 0,-3-9-1,-2-5 0,2-9-1,4-5-1,-1-9-1,8-4-1,0-8-1,8 0 0,2-3 0,7 4 0,2 1 1,6 9 1,-6 14 1,29-13 1,-6 18 3,2 5 0,7 4 1,1 1 0,3 6 2,-1-4-1,3 1 0,-5-4 1,2 1-1,-9-8-1,3 0-1,-6-6 0,-2-4-3,-2 3-4,-19 0-30,12-14 1,-12 14-1,-4-19 0</inkml:trace>
</inkml:ink>
</file>

<file path=ppt/ink/ink7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24.666"/>
    </inkml:context>
    <inkml:brush xml:id="br0">
      <inkml:brushProperty name="width" value="0.05292" units="cm"/>
      <inkml:brushProperty name="height" value="0.05292" units="cm"/>
      <inkml:brushProperty name="fitToCurve" value="1"/>
    </inkml:brush>
  </inkml:definitions>
  <inkml:trace contextRef="#ctx0" brushRef="#br0">0 14 22,'0'0'24,"15"-3"0,-15 3-12,0 0-2,0 0-8,0 0-14,30-10-11,-30 10-1,29-5 0</inkml:trace>
</inkml:ink>
</file>

<file path=ppt/ink/ink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5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 0 10,'-12'26'20,"18"6"-4,-12-7-3,14 5-4,-8-7-6,4-3-7,4 4-10,-8-24-6,11 39-1</inkml:trace>
</inkml:ink>
</file>

<file path=ppt/ink/ink8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24.962"/>
    </inkml:context>
    <inkml:brush xml:id="br0">
      <inkml:brushProperty name="width" value="0.05292" units="cm"/>
      <inkml:brushProperty name="height" value="0.05292" units="cm"/>
      <inkml:brushProperty name="fitToCurve" value="1"/>
    </inkml:brush>
  </inkml:definitions>
  <inkml:trace contextRef="#ctx0" brushRef="#br0">0 11 1,'16'12'21,"-16"-12"0,0 0 1,0 0-15,21-12-6,-21 12-12,20-18-9,10 30-2</inkml:trace>
</inkml:ink>
</file>

<file path=ppt/ink/ink8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25.118"/>
    </inkml:context>
    <inkml:brush xml:id="br0">
      <inkml:brushProperty name="width" value="0.05292" units="cm"/>
      <inkml:brushProperty name="height" value="0.05292" units="cm"/>
      <inkml:brushProperty name="fitToCurve" value="1"/>
    </inkml:brush>
  </inkml:definitions>
  <inkml:trace contextRef="#ctx0" brushRef="#br0">0 23 17,'0'0'24,"24"-3"1,-24 3-6,19-9-9,-19 9-6,30-8-11,-4 12-15,-7-13-2,16 13-1</inkml:trace>
</inkml:ink>
</file>

<file path=ppt/ink/ink8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25.258"/>
    </inkml:context>
    <inkml:brush xml:id="br0">
      <inkml:brushProperty name="width" value="0.05292" units="cm"/>
      <inkml:brushProperty name="height" value="0.05292" units="cm"/>
      <inkml:brushProperty name="fitToCurve" value="1"/>
    </inkml:brush>
  </inkml:definitions>
  <inkml:trace contextRef="#ctx0" brushRef="#br0">0 25 6,'25'7'25,"-25"-7"0,29-5 1,-29 5-12,16-8-5,-16 8-5,28-7-10,-9 7-11,-5-8-10,16 12 2,-11-13-1</inkml:trace>
</inkml:ink>
</file>

<file path=ppt/ink/ink8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25.555"/>
    </inkml:context>
    <inkml:brush xml:id="br0">
      <inkml:brushProperty name="width" value="0.05292" units="cm"/>
      <inkml:brushProperty name="height" value="0.05292" units="cm"/>
      <inkml:brushProperty name="fitToCurve" value="1"/>
    </inkml:brush>
  </inkml:definitions>
  <inkml:trace contextRef="#ctx0" brushRef="#br0">0 31 11,'0'0'23,"20"-2"1,-20 2-2,0 0-19,22-14-9,-22 14-15,35-8-2,-16 1 0</inkml:trace>
</inkml:ink>
</file>

<file path=ppt/ink/ink8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25.711"/>
    </inkml:context>
    <inkml:brush xml:id="br0">
      <inkml:brushProperty name="width" value="0.05292" units="cm"/>
      <inkml:brushProperty name="height" value="0.05292" units="cm"/>
      <inkml:brushProperty name="fitToCurve" value="1"/>
    </inkml:brush>
  </inkml:definitions>
  <inkml:trace contextRef="#ctx0" brushRef="#br0">0 11 17,'14'-7'23,"13"14"2,-27-7-8,29-5-6,-10 3-8,0-1-11,9 10-15,-10-16-1,17 14 0</inkml:trace>
</inkml:ink>
</file>

<file path=ppt/ink/ink8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25.867"/>
    </inkml:context>
    <inkml:brush xml:id="br0">
      <inkml:brushProperty name="width" value="0.05292" units="cm"/>
      <inkml:brushProperty name="height" value="0.05292" units="cm"/>
      <inkml:brushProperty name="fitToCurve" value="1"/>
    </inkml:brush>
  </inkml:definitions>
  <inkml:trace contextRef="#ctx0" brushRef="#br0">0 12 9,'0'0'22,"0"0"0,0 0-1,19-6-17,-19 6-3,22-1-4,-6 2-4,0-4-7,7 5-3,-5-6-3</inkml:trace>
</inkml:ink>
</file>

<file path=ppt/ink/ink8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52.195"/>
    </inkml:context>
    <inkml:brush xml:id="br0">
      <inkml:brushProperty name="width" value="0.05292" units="cm"/>
      <inkml:brushProperty name="height" value="0.05292" units="cm"/>
      <inkml:brushProperty name="fitToCurve" value="1"/>
    </inkml:brush>
  </inkml:definitions>
  <inkml:trace contextRef="#ctx0" brushRef="#br0">0 0 3,'0'0'-2</inkml:trace>
  <inkml:trace contextRef="#ctx0" brushRef="#br0" timeOffset="141">39 25 1,'12'14'13,"-12"-14"-3,0 0-6,0 0-8,0 0-5,13 16-4</inkml:trace>
  <inkml:trace contextRef="#ctx0" brushRef="#br0" timeOffset="281">79 242 7,'0'22'11,"0"-22"-10,-4 15-11</inkml:trace>
  <inkml:trace contextRef="#ctx0" brushRef="#br0" timeOffset="437">127 527 7,'0'0'12,"-6"21"-14,9-6-7</inkml:trace>
</inkml:ink>
</file>

<file path=ppt/ink/ink8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52.897"/>
    </inkml:context>
    <inkml:brush xml:id="br0">
      <inkml:brushProperty name="width" value="0.05292" units="cm"/>
      <inkml:brushProperty name="height" value="0.05292" units="cm"/>
      <inkml:brushProperty name="fitToCurve" value="1"/>
    </inkml:brush>
  </inkml:definitions>
  <inkml:trace contextRef="#ctx0" brushRef="#br0">9 0 3,'-9'19'20,"16"9"0,-16-8-9,11 0-7,-2-2-5,0-18-11,11 39-6,-13-25-2</inkml:trace>
</inkml:ink>
</file>

<file path=ppt/ink/ink8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53.053"/>
    </inkml:context>
    <inkml:brush xml:id="br0">
      <inkml:brushProperty name="width" value="0.05292" units="cm"/>
      <inkml:brushProperty name="height" value="0.05292" units="cm"/>
      <inkml:brushProperty name="fitToCurve" value="1"/>
    </inkml:brush>
  </inkml:definitions>
  <inkml:trace contextRef="#ctx0" brushRef="#br0">0 0 12,'-3'25'22,"11"11"0,-8-9-10,3 3-4,0-1-5,4-4-7,1 10-4,-5-7-6,7 8-1,-8-3-4,9 10 1</inkml:trace>
</inkml:ink>
</file>

<file path=ppt/ink/ink8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53.194"/>
    </inkml:context>
    <inkml:brush xml:id="br0">
      <inkml:brushProperty name="width" value="0.05292" units="cm"/>
      <inkml:brushProperty name="height" value="0.05292" units="cm"/>
      <inkml:brushProperty name="fitToCurve" value="1"/>
    </inkml:brush>
  </inkml:definitions>
  <inkml:trace contextRef="#ctx0" brushRef="#br0">0 0 29,'8'44'20,"-10"-11"0,8 2-4,-1-7-5,0-3-4,-2 1-3,2-4-5,-2 0-4,0 1-6,3 7-9,-9-9-4,13 17-1</inkml:trace>
</inkml:ink>
</file>

<file path=ppt/ink/ink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18:49.95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 0 2,'3'31'19,"-15"-14"-1,9 7-9,-2-8-5,7-1-6,7 4-9,-9-19-6,3 27-1</inkml:trace>
</inkml:ink>
</file>

<file path=ppt/ink/ink90.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53.334"/>
    </inkml:context>
    <inkml:brush xml:id="br0">
      <inkml:brushProperty name="width" value="0.05292" units="cm"/>
      <inkml:brushProperty name="height" value="0.05292" units="cm"/>
      <inkml:brushProperty name="fitToCurve" value="1"/>
    </inkml:brush>
  </inkml:definitions>
  <inkml:trace contextRef="#ctx0" brushRef="#br0">-2 0 9,'11'48'25,"-17"-18"1,13 9-7,-1-9-4,1-3-5,1 0-3,1-2-5,0-2-6,-2-6-13,9 13-10,-22-14 1,15 19 0</inkml:trace>
</inkml:ink>
</file>

<file path=ppt/ink/ink91.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5:59:53.506"/>
    </inkml:context>
    <inkml:brush xml:id="br0">
      <inkml:brushProperty name="width" value="0.05292" units="cm"/>
      <inkml:brushProperty name="height" value="0.05292" units="cm"/>
      <inkml:brushProperty name="fitToCurve" value="1"/>
    </inkml:brush>
  </inkml:definitions>
  <inkml:trace contextRef="#ctx0" brushRef="#br0">266 0 19,'-5'25'28,"13"2"-1,-12-13 0,4 2-19,0-16-6,4 23-6,-4-23-11,-1 16-10,12 1-2,-11-17 0</inkml:trace>
  <inkml:trace contextRef="#ctx0" brushRef="#br0" timeOffset="156">302 453 31,'10'42'27,"-12"-15"2,7 4-11,1-3-6,1-4-6,0 0-5,1-4-5,-3-3-5,0-3-9,4 7-9,-9-21 0,7 33-1</inkml:trace>
  <inkml:trace contextRef="#ctx0" brushRef="#br0" timeOffset="296">387 971 14,'-4'24'27,"13"6"1,-7-12-6,2 4-6,1-3-5,2-3-4,0-2-5,1 0-3,-8-14-6,13 14-10,-4 1-11,-9-15 1,0 0-1</inkml:trace>
  <inkml:trace contextRef="#ctx0" brushRef="#br0" timeOffset="2012">361 1466 22,'0'0'25,"0"-16"-5,0 16-1,0 0-4,0 0-1,0 0-2,0 0-1,-26 11-2,19 15 0,-11 0-2,2 15 0,-6 2-2,8 10-1,0 2 0,6 3-2,3-3 1,10-1-2,5-7 1,10-5-1,2-9 0,3-5-1,4-10 0,1-10 0,1-8-1,1-11 1,-4-11-2,-4-10 1,-2-7-2,-6-11 1,-5-2 0,-7-5 1,-5 2-1,-7 0 1,-2 11 0,-4 3 0,0 10 1,-2 6-3,16 25-5,-28-22-12,14 19-13,14 3-1,-18 14 0,18 5 1</inkml:trace>
  <inkml:trace contextRef="#ctx0" brushRef="#br0" timeOffset="2480">370 1700 45,'0'0'32,"0"0"3,0 0-2,28 14-20,-2 8-3,-6-3 0,13 8-4,-4 0-3,5-2-1,-2 2-3,-9-13-6,3 5-14,-4-5-15,-22-14 1,25-5-1,-22-12 1</inkml:trace>
  <inkml:trace contextRef="#ctx0" brushRef="#br0" timeOffset="2729">692 1416 47,'0'0'32,"18"14"2,-18-14-1,21 19-24,4 3 0,-4-5-3,5 7-3,-2-4-5,0-7-6,-1 2-10,-4 0-15,-19-15-2,19 6 2,-19-6 0</inkml:trace>
  <inkml:trace contextRef="#ctx0" brushRef="#br0" timeOffset="2932">917 1375 55,'0'0'34,"-21"28"0,10 1-2,4-4-21,7 8-1,-2 0-6,5-3-3,2-1-5,-4-8-8,7-5-15,-1-2-8,-7-14 0,0 0 1</inkml:trace>
  <inkml:trace contextRef="#ctx0" brushRef="#br0" timeOffset="3166">830 1295 38,'-3'28'31,"-2"-11"2,12 13 0,-1 3-22,0 0-3,7 5-5,1 0-10,-4-2-16,-3-11-8,6 2-3,-13-27 2</inkml:trace>
  <inkml:trace contextRef="#ctx0" brushRef="#br0" timeOffset="3338">770 1480 26,'0'0'27,"0"0"0,16-20-1,0 18-24,6 7-12,-8-5-14,15 17-2,-14-9 0</inkml:trace>
  <inkml:trace contextRef="#ctx0" brushRef="#br0" timeOffset="3603">876 1806 11,'0'0'29,"0"0"1,0 0 2,-8 14-13,2 0-4,3 9-3,-4-4-3,9 8-2,-2-3-1,8 2-2,1-4 0,10 0-1,2-9-1,4-4-1,-2-4 0,3-5-2,-1-3 0,-5-5 0,-2-5-1,-10-9 0,-2 2-1,-9-5 2,-2 3-1,-6 0 2,-6 3 0,-2 5 0,0 3 1,0 6-1,0 5-2,2-1-7,17 1-11,0 0-13,-21 1-1,21-1 0,0 0 1</inkml:trace>
  <inkml:trace contextRef="#ctx0" brushRef="#br0" timeOffset="6036">599 2121 1,'0'0'26,"0"0"0,12 21 2,-12-21-13,8 20-3,0-6-2,-8-14-3,13 26-3,-13-26-1,6 25-5,-6-25-5,5 25-9,-5-25-13,4 16 1,-4-16 0</inkml:trace>
  <inkml:trace contextRef="#ctx0" brushRef="#br0" timeOffset="6270">815 2140 38,'-23'13'29,"23"4"2,0-17-2,-12 22-25,12-5-9,0-17-21,9 38-4,-15-21 1,11 10 0</inkml:trace>
  <inkml:trace contextRef="#ctx0" brushRef="#br0" timeOffset="6582">80 2428 16,'-11'14'29,"10"2"-1,1-16 3,-26 14-18,18 0-2,8-14-2,-11 25-3,11-25-3,-1 21 0,1-21-1,0 0-1,17 11-1,-17-11 1,29 6-1,-15-1 0,6-1 1,1 4-2,-1 3 1,2 2 1,0 1-1,-1 5 1,-4-2 0,0 2 1,-7-2 1,-2 4 0,-8-6-1,0 3 3,-14-7-2,-4 1-1,-9-2 0,-2-3-2,-5 1-2,-2-8-6,8 2-7,1-4-19,2-10 0,25 12-1,-22-35 2</inkml:trace>
  <inkml:trace contextRef="#ctx0" brushRef="#br0" timeOffset="7003">86 2400 35,'0'0'29,"8"-21"1,8 21 0,0-8-21,4-1-2,12-4-4,4 1-4,3-4-7,4 2-15,4 8-7,-12-7 0,4 15 0</inkml:trace>
  <inkml:trace contextRef="#ctx0" brushRef="#br0" timeOffset="7253">575 2415 28,'-17'-11'31,"17"11"1,-27 8-7,8-2-8,3 13-2,-3 0-4,7 11-3,-1 0-2,10 6-1,1-1-2,13 1 0,7-8-2,8-3 0,4-8 0,5-7 0,0-5-2,-2-9 0,2-3 0,-7-11-2,-8-2 1,-10-7-1,-2-4 0,-13-7 0,-3 3 0,-5 1 1,-9 2 1,-3 7 0,-3 6 0,4 7 0,-1 9-3,5 1-4,20 2-7,-23 19-17,23-19-1,-3 16 3,3-16-1</inkml:trace>
  <inkml:trace contextRef="#ctx0" brushRef="#br0" timeOffset="7674">865 2409 11,'0'0'29,"-17"3"2,-1 2 2,4 6-14,1 14-3,-4-1-3,11 10-4,0-2-2,9 2-1,5-4-3,7-2-1,7-9 0,7-5-1,2-7-1,1-9 0,-2-6-1,-5-8 0,-5-2-1,-5-9 1,-6 0-1,-9-9 0,-5 1 1,-6 1-1,-3 2 0,-5 3 1,0 7 0,-3 4-1,3 9-1,-3 7-2,7 12-4,-1-2-8,2-1-15,12 17-1,2-24 2,0 35 0</inkml:trace>
  <inkml:trace contextRef="#ctx0" brushRef="#br0" timeOffset="8110">1215 2332 2,'0'0'27,"0"0"2,-8 16 2,0-1-12,-6 1-4,6 12-1,-5-1-3,10 8-2,-2-1-2,10 4-1,-5-7-2,14 1-1,4-9-1,5-1 0,4-6-1,5-5 0,-2-5 0,1-2-1,1-6 0,-6-4 0,-2-5 0,-7-5-1,-2-3 0,-8-6-1,-2-5 0,-6-6 1,-4 1-1,-5 2 1,-4 4 1,-3 3 0,-7 4 1,-1 8 1,-3 3 0,2 10 0,0 1 0,5 0-1,2 0 0,19 0-3,-15 3-14,15-3-18,0 0-1,20 3-1,-20-3 0</inkml:trace>
</inkml:ink>
</file>

<file path=ppt/ink/ink92.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37.900"/>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1 615 12,'0'39'22,"-2"-9"-7,13 13-3,-1 3 2,4 2-1,2 3-2,-2-4-1,5 2-2,-6-13-1,3 0-1,-10-15-1,5-2 0,-11-19-1,0 0-1,0 0 0,13-21-1,-16-2 1,-4-11-2,-1-6 1,-3-11-2,-3-6 1,-2-2-1,-1-3 0,1 2 0,0 4 0,6 5 0,2 9-1,5 10 1,6 10-1,4 6 1,9 8-1,4 8 1,2 5-1,5 2 1,2 5-1,1 1 1,0 2 0,1 4 0,-8-3 1,-2 6 0,-7-3 1,-3 3 0,-9-1 1,-5 2-1,-12-2 1,0 1 1,-8-3-2,0-4 0,-1-2-2,2-4 0,4-2-3,1-9-4,17 2-5,0 0-14,-7-20-7,22 9-2,-6-10 2</inkml:trace>
  <inkml:trace contextRef="#ctx0" brushRef="#br0" timeOffset="1872">389 18 13,'0'0'26,"0"0"1,0 0-8,-3-16-2,3 16-4,-16-3-3,16 3-2,-30 6-2,13 4-1,-5-2-1,1 3-1,0 0-1,4 3 0,-1-3-1,18-11 0,-16 21 0,16-21-1,5 14 1,-5-14 0,21 9-1,-5-9 0,4 0 0,4-3 0,2 0 0,-1-2 0,2 2-1,-5 0 1,2 1 0,-7 2 0,-2 5 0,-15-5 0,9 19 1,-9-19 0,-12 25 1,-1-9-1,-6-2 1,0 0-1,-2-3 2,2-1-3,2-6-3,1-4-3,16 0-8,-15 5-13,15-5-6,0 0 0,0 0 0</inkml:trace>
  <inkml:trace contextRef="#ctx0" brushRef="#br0" timeOffset="2527">502 728 1,'0'0'25,"0"0"2,16 10 1,-16-10-10,8 20-3,1 2-1,-7-3-3,8 10-2,-6-7-1,4 8-2,-6-8-2,3 1 0,-4-7-4,-1-16-4,5 24-4,-5-24-12,0 0-13,0 0-1,2-15 1,-2 15 0</inkml:trace>
  <inkml:trace contextRef="#ctx0" brushRef="#br0" timeOffset="2933">716 424 6,'0'0'26,"-15"0"0,15 0 2,0 0-14,19-4-3,-5 1-4,-14 3-2,30-10-3,-11 4-4,0 0-5,0-4-15,7 10-6,-26 0 1,33-6-1</inkml:trace>
  <inkml:trace contextRef="#ctx0" brushRef="#br0" timeOffset="3182">799 550 16,'-16'11'28,"16"-11"1,0 0-1,0 0-13,18 16 0,-18-16-3,20-1-4,-6-6-2,7 3-3,0-3-5,-2-5-7,1-6-22,4 14-1,-11-12 0,3 13 0</inkml:trace>
</inkml:ink>
</file>

<file path=ppt/ink/ink93.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25.563"/>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4 534 17,'0'0'16,"0"0"-1,0 0 0,0 0-4,0 0 1,0 0-4,0 0-1,0 0 0,-6 27-1,6-10 0,3 10-1,0 1 0,5 10-1,-1-2 0,4 5 0,-3 0 0,3-2-1,0-5-1,-2-6 0,-2-5 1,-1-7-1,-6-16 0,0 0 0,0 0 0,6-19-1,-11-3 1,4-6-1,-5-8-1,-1-5 0,-2-3 0,-1-5 0,-2 0-1,1 4 0,1 0 0,2 6 0,7 5-1,1 4 1,6 9-1,5 7 0,8 8 1,5 3 0,3 6 1,3 3-1,3 5 1,2 3 1,-2 5-1,2 5 1,-9-2 0,-2 1 0,-10 1 0,-6 0 0,-9-6 1,-10 3-1,-10-7 0,-6-3 0,-6-3-2,-3-3-4,1-2-4,0-5-12,2-7-12,14 2 0,2-10 1</inkml:trace>
  <inkml:trace contextRef="#ctx0" brushRef="#br0" timeOffset="639">224 53 16,'0'0'26,"2"28"0,-1-8 1,7 7-18,3 6-1,0-1-2,2 1-4,-2-5-6,0-4-8,-11-24-15,13 26 0,-13-26 0</inkml:trace>
  <inkml:trace contextRef="#ctx0" brushRef="#br0" timeOffset="826">267 31 17,'1'-19'22,"-1"19"1,0 0-13,23-13-2,-9 13-1,3 0-4,5-1 0,4 7-2,2 3 1,4 9 0,-1 0 1,-4 6 0,0 1 1,-8 2 1,-2 3 0,-9-7 0,-5 1 0,-10-5-1,-9 0 0,-8-3 0,-1-2-2,-5-3-1,1-3-3,1-2-8,9 2-19,-2-13-1,21 5 0,0 0 1</inkml:trace>
  <inkml:trace contextRef="#ctx0" brushRef="#br0" timeOffset="1403">452 673 1,'0'0'27,"0"0"1,11 23 2,-13-7-12,5 0-4,5 7-2,-3-2-4,3 4-1,-3-3-3,1-2-1,-3-4-2,-3-16-4,7 24-6,-7-24-17,0 0-6,0 0 1,7-17 0</inkml:trace>
  <inkml:trace contextRef="#ctx0" brushRef="#br0" timeOffset="1700">713 506 19,'0'0'28,"0"0"2,0 0 0,0 0-15,0 0-3,19 9-4,-4-10-4,6-1-6,4 2-6,2-1-13,-5-9-8,10 12-3,-15-10 2</inkml:trace>
  <inkml:trace contextRef="#ctx0" brushRef="#br0" timeOffset="1934">766 663 18,'0'0'28,"23"8"0,-3-2 2,-20-6-18,30 0-4,-11 0-16,-19 0-17,32-6-3,-32 6-1,17-9 1</inkml:trace>
</inkml:ink>
</file>

<file path=ppt/ink/ink94.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0:24.171"/>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1714 8796 7,'0'0'6,"0"0"0,0 0 1,0 0-1,0 0 0,0 0 0,0 0 0,0 0-2,0 0 1,0 0-2,0 0 0,0 0 0,0 0 0,0 0 0,0 0 1,0 0-1,0 0 1,0 0-1,14-3-1,-14 3 0,0 0 0,14-16 0,-14 16-1,16-16 0,-16 16 1,19-22 0,-19 22 0,21-25 0,-10 9-1,-2 1 0,4-1 0,-4 0 0,2 1-2,0-1 1,-11 16 0,21-25 0,-21 25 0,20-22 1,-20 22-1,18-18 0,-18 18 1,16-17-1,-16 17 0,15-20 1,-15 20-1,16-21 1,-16 21-1,17-23 0,-17 23 0,19-26 1,-19 26-1,19-26 0,-19 26 0,22-27 0,-22 27 1,21-22-1,-21 22 0,22-22 0,-22 22 0,19-24 0,-19 24 1,19-25-1,-19 25 0,17-26 0,-7 11 0,-2 1 1,1 0-1,1 0 0,1-2 0,0 1 0,0-3 0,1 1 0,-1-2 0,4-1 0,-3-2 0,4 0 1,0-2-1,-2-1 0,2-2 0,1 2 0,1-2 0,-1 2 0,-1 2 0,1-1 0,-1-1 0,1 4 0,-1 1 0,1-4 0,-1 5 0,2-3 0,-4 4 0,2-4 1,-1 3-1,1-2 0,0 2 0,-2 1 0,2-1 0,-2 0 0,4-3 0,-4 3 0,3-3 0,-3 0 0,4-2 0,-3 1 0,3-2 0,-4-1 0,0 4 0,4-3 0,-6 3 0,4-1 0,-3 1 0,1 1 0,0 1 0,-1-1 0,-1 1 0,3 0 0,-3-1 0,1 1 0,-1-2 1,1 1-1,0-1 0,-2-1 0,1 1 0,1-2 1,1 0-1,2 1 0,-2-2 1,4-2-1,-3 2 0,3-2 1,1-1-1,0 1 0,0 0 0,-4-1 0,4 3 0,-3 0 0,1 0 0,-1 1 1,-2 2-1,2 0 0,-2-3 0,1 4 0,-1-2 0,-2 4 0,3-1 1,-3-1-1,-1 1 0,2-1 0,-2 4 0,2-3 0,-2 2 1,0-4-1,0 3 1,3 0-1,-1-1 1,1-2 0,0 2-1,0-4 1,2 0-1,-2 1 1,2-2-1,-2-2 1,4 0-1,-3 1 0,3-1 1,1-1-1,-2 1 1,1 0-1,2 0 0,-3 2 1,2 0-1,-1 0 1,-1 1-1,0-1 0,-1 2 0,0-1 1,0 4-1,-2-4 0,2 2 0,-2 2 1,0-1 0,0-1 0,2 2 0,-2-4 0,2 2-1,-3 0 0,-1-3 1,1 0-1,-2-2-1,0-1 1,0-1-1,0 3 1,0-4-1,4 3 1,-1 0 0,2 1 0,2 0 0,-2 1 0,2-1 0,1-3 0,0 1 1,-5-2-1,6 0 0,-4-1 0,0 1 0,1-1 1,1 2-1,-1 2 0,0-1 0,2 1 0,-1 2 1,1-1-1,-2-1 0,2 2 1,-2-4-1,4 1 0,-4 3 0,0-3 1,2 1-1,2 2 0,-2 0 0,0-1 0,-2 0 1,2 2-2,-1-1 2,-1-2-2,0 1 2,1-1-2,-3-1 2,4-1-2,-1 4 1,-2 0 1,1 0-1,-1 1 0,-1 2 0,1-1 0,0-1 0,-3 0 1,2-1-1,-2-1 0,3-3 0,-2-1 1,0 2-1,0-3 0,2 2 0,0 0 0,-2-3 1,2 1-1,-2 1 0,2 0 0,-2-2 0,0 3 1,1-3-1,-1 1 0,-1 1 0,2 2 0,0-1 0,0 3 0,1-4 0,0 3 0,1-1 0,1 1 0,-1-1 1,-3-1-2,4 1 2,-4 0-1,2-1 0,-2 1 0,0 1 0,0-1 0,0 0 0,2-1 0,0 0 1,0 0-1,1-4 0,0 0 1,1 0-1,1-1 0,0-2 0,0-2 0,1 2 0,1-1 0,-2 1 0,1 2 0,-2 1 0,4-2 1,-3 5-2,0 0 2,-1 2-1,3 0 0,-4 0 0,2 1 1,2-3-1,-4 2-1,1-1 1,1 3 0,-2-1 0,0 0 0,1 4 0,-1-3 0,-1 3 0,0-1 0,-1 1 0,0-1 0,-1-1 0,0 1 0,0 1-1,-1-2 2,-1-1-1,3 3 0,-4-4 0,3 2 0,-3 0 0,2 0 0,-1-2 0,1 3 0,-1-1 0,3 2 1,-4-1-1,1 1 0,-1-1 0,0 2 1,1 0-1,-3-2 0,4 4 0,-5-2 1,3 1-1,-2 1 0,2 0 0,-1-2 0,2 0 0,-1-2 0,0-1 0,-1 0 0,2-2 0,-1 0-1,1 0 1,0 1-1,1-3 1,-1 3 0,1 1 0,1-2-1,-1 2 1,1 0 0,-1-1 0,-1 1 1,3 0-1,-4 0 0,1 0 0,2 0 0,-1-2 0,1 2 0,-1-4 0,1 1 0,0 3 0,-1 0 0,3 0 0,-5 0 0,3-1 0,-3 4 0,2 2 0,-2 0 0,-2-2 0,4 0 1,-2-1-1,0 3 0,-2 1 0,1-1 0,1 2 1,-5 1 0,-6 17 0,13-23 1,-13 23 0,5-15 0,-5 15 0,0 0-2,0 0-6,0 0-25,0 0 1,1-23-3,-1 23 1</inkml:trace>
  <inkml:trace contextRef="#ctx0" brushRef="#br0" timeOffset="10060">6970 371 16,'0'0'17,"0"0"-1,0 0 0,0 0-2,0 0 2,0 0-4,0 0-1,0 0-3,0 0-1,0 0-2,-16 0 0,16 0-3,-29-1 0,6 1 0,-3 1 0,-5 1 0,1 4 0,0 0 0,3 4 0,2-2 1,4 3-1,9 3 0,12-14-2,-12 25 2,17-11-2,-5-14 3,30 25-3,-8-14 1,10-1-1,1-6 1,5 4-1,-3-6 1,-1 1-1,0 0 0,-4 3 0,-4 1 0,-5 2 0,-2 4 0,-5 4 0,2 5 0,-5 0 1,-2 5-1,-2 1 1,-6 2 0,-1 3 0,-6-2 0,-5 2 1,-10-3 0,-1-1-1,-9-3 1,-2-4 0,-5-4-1,-3-7 1,-2-10-1,2-2 0,0-10 0,1-2 0,10-6 0,4 0-1,7-3 1,6 3-1,8 4 0,8-3-2,12 11-5,-15 7-29,30-16 0,-4 13 0,-8-8 0</inkml:trace>
  <inkml:trace contextRef="#ctx0" brushRef="#br0" timeOffset="12602">7175 344 22,'0'0'18,"-11"-14"-3,11 14 0,0 0-2,0 0 1,0 0-4,0 0 0,3 21-2,5-2-1,-7 3 0,6 6-1,-4-1-1,6 1-1,-6-6-1,2 0 0,-3-8-1,-2-14 1,4 14-1,-4-14-1,4-19 1,-3 4 0,-1-9-2,3-3 1,1-2-2,0-1 1,-1 1-1,4 4 0,-1 6-1,4 5 1,-10 14 0,20-3 1,-20 3 0,24 25 0,-12-4 1,3 2 0,-4 6 1,-2-1-1,-1-3 1,0-3-2,-3-5 2,-2-3-1,-3-14 0,0 0 0,0 0-1,8-20 0,-2 0-1,-1-7 0,4 0-1,-1 0 1,2 2-2,-3 6 1,-7 19 1,19-15 1,-19 15 1,18 14 1,-10 1 0,3 4-1,0 3 1,0-1-1,1-1 1,-1-2-3,4-3-1,-15-15-5,23 18-3,-23-18-8,0 0-11,0 0-5,10-24 1,-10 24 1</inkml:trace>
  <inkml:trace contextRef="#ctx0" brushRef="#br0" timeOffset="13226">7530 150 11,'0'0'26,"3"-24"1,-3 24 3,24 2-13,-24-2-3,28 25-1,-12-5-3,9 13-2,-3 2-2,7 6-2,-7-1 1,0 1-3,-3-1 0,-2-6-4,-2-4-4,-9-9-5,2-7-17,0 0-4,-8-14-2,0 0 2</inkml:trace>
  <inkml:trace contextRef="#ctx0" brushRef="#br0" timeOffset="13476">7948 263 32,'0'0'28,"0"0"2,-23 3-3,1 8-15,-7-3-2,5 6-2,-4-3-3,4 0-2,2-3 0,22-8 0,-19 15 0,19-15-1,19 18 0,5-9 1,3 1-1,4 2 0,2-1 1,2 2-2,-3-5 0,-2 0-1,-7-2-2,-5-6-5,1 1-8,-19-1-19,22-11 1,-22 11-2,16-25 2</inkml:trace>
  <inkml:trace contextRef="#ctx0" brushRef="#br0" timeOffset="13819">8168 0 29,'0'0'28,"0"0"3,19 30-1,1 0-19,-6 3-1,13 11-1,-5-2-4,12 9 0,-8-9-3,1-1-1,-3-5-3,-7-9-5,-3 0-11,-1-5-13,-13-22 0,-3 22-1,-11-24 2</inkml:trace>
  <inkml:trace contextRef="#ctx0" brushRef="#br0" timeOffset="14053">8195 244 37,'0'0'31,"23"3"1,-1-6 0,10 0-21,14 6-1,-4-6-2,6 1-3,-4-3-3,-3 1-2,-5 2-6,-12-4-16,-10-2-10,-14 8-2,0 0 2</inkml:trace>
  <inkml:trace contextRef="#ctx0" brushRef="#br0" timeOffset="14677">7355 800 6,'0'0'24,"0"0"1,0 0-7,0 0-1,0 0-2,0 0-2,0 0-2,16 32-2,-13-9-1,6 10 0,-6-1-2,5 6 0,-6-5 0,4 1-3,-3-6 0,0-1 0,-1-11 0,-2-16-1,3 14 0,-3-14 0,3-14 0,-1-5-1,-7-6 1,2-2-2,-3-4 1,1-4-1,-3 2 0,3 3 0,-3 4 0,4 5 0,1 7 0,3 14 0,-5-16 0,5 16 0,0 0 0,0 0 0,0 0 1,0 0-2,19 18-2,-19-18-12,14-2-22,-14 2 2,16-5-2,-16 5 2</inkml:trace>
  <inkml:trace contextRef="#ctx0" brushRef="#br0" timeOffset="20666">4399 4749 21,'-22'-15'24,"22"15"-6,0 0-3,-14 0-1,14 0-3,0 0-4,-11 14 0,11-14-2,-2 17 0,2-17-2,2 24 1,-2-24-1,9 26 0,-9-26-1,15 22 0,-15-22 0,17 11-1,-17-11 1,21-4-1,-21 4 0,14-16 0,-14 16 0,4-25-1,-7 11 1,3 14-1,-12-19 0,12 19 1,-24-8-1,24 8 0,-24 8 0,24-8 1,-17 23-1,11-7 1,4 0 0,7 0-1,7-2 1,3-2 0,4-2-1,1-4 1,1-4 0,1-6-1,-3-3 0,-4-4 1,-3-4-1,-8-2 0,-4-2 0,-3 2 0,-3 0 0,6 17-1,-21-21 1,21 21 1,-28-3-1,28 3 0,-24 21 1,15-6-1,4 3 1,3 0 0,4 0-1,4-3 1,4 0 0,4-8-1,2-3 2,1-6-2,-1-4 1,-2-5-1,-1-3 0,-5-4 0,-2-2-1,-3 1 1,-8 3 0,5 16-2,-20-20 2,4 18 0,-1 7 0,-2 6 0,-2 3 2,4 5-2,4 1 1,5-1-1,5-1 1,5-1-1,-2-17 0,22 17 1,-5-12-1,1-7 1,2-4-1,-1-5 1,-2 0-1,-2-6 0,-6 1 1,-4-1-1,-5-1-1,0 18 1,-14-22 0,14 22 0,-29-3 0,10 10 0,-1 5 0,6 2 1,-1 4 0,6-1-1,7-1 1,4-2 0,-2-14-1,22 17 1,-5-15-1,4-4 1,-1-4-1,1-7 0,-21 13 1,27-28-1,-19 12 0,-5-1 0,-5 1 0,2 16 0,-14-23 0,0 16 0,14 7-2,-27 0-12,6 5-20,15 11 0,-10-8-1,8 10 0</inkml:trace>
  <inkml:trace contextRef="#ctx0" brushRef="#br0" timeOffset="25330">4148 4047 8,'0'0'18,"0"0"-3,0 0 0,0 0-2,0 0-2,10 25 0,-9-5-2,6 10 0,-4-2-1,2 7 0,-4-2-2,4 0 0,-5-6-1,1-4-2,-2-8 1,1-15 0,-2 15-1,2-15-1,0 0 0,-9-25 0,4 2 0,0-6-1,-1-9-1,-3-7 0,2-4 0,-1-1 0,5 1 0,3 0 0,3 4 0,5 5-1,6 6 1,9 9-1,3 7 1,8 7 0,0 8 0,-1 6 0,1 7 0,-6 10 1,-6 4 0,-8 6 0,-9 0 0,-6 3 0,-11-3-1,0-4 2,-7-2-1,3-10-1,0-3 0,2-6 0,14-5 0,0 0-1,-5-14-1,5 14 1,24-19 0,-8 6-1,8 7 1,1 1-1,3 5 1,-1 6 0,-2 7 0,-1 4 1,-2 5 1,-1 7 0,-9-1 0,2 5 0,-9-3 1,-2 1 1,-7-3 1,-7 1-1,-12-4-1,-2 0 1,-10-4 0,-1-1 0,-5-6-1,2-3 0,-1-5-1,5-4 0,4-7-1,6-3-2,9 1-4,-3-11-9,6 1-20,13 17 0,-14-27-1,14 27 1</inkml:trace>
  <inkml:trace contextRef="#ctx0" brushRef="#br0" timeOffset="26500">4317 3435 10,'0'0'25,"0"0"2,0 0-1,0 0-8,0 0-2,2 24-3,-1-10-3,6 11-3,-4-5-1,5 7-1,-3-3-2,2 1-2,1-6 0,-3-5-4,-5-14-3,8 19-8,-8-19-16,0 0-2,0 0 1,5-14 0</inkml:trace>
  <inkml:trace contextRef="#ctx0" brushRef="#br0" timeOffset="26734">4297 3383 16,'0'0'26,"-7"-20"1,7 20 1,0 0-14,10-17-2,-10 17-3,25-7-4,-3 7-2,2 0-2,4 2-1,4 4 0,3 2 0,-1 6 0,-4 2 0,-1 3 1,-7 4-1,-3 2 1,-7 2 1,-5 1 0,-7 2 1,-10-4 0,-2 2 0,-7-5 1,-3 3-1,-7-6 1,4-1-1,0-5-1,4-3-2,7-2-4,14-9-9,0 0-20,0 0 1,20-14-2,3 11 1</inkml:trace>
  <inkml:trace contextRef="#ctx0" brushRef="#br0" timeOffset="30134">4504 4781 7,'0'0'11,"0"0"0,0 0-1,0 0 0,0 0-1,0 0-1,0 0-2,0 0 0,0 0-2,0 0 0,0 0-2,0 0-2,1 16-1,-1-16-4,0 0 0,0 0-6,6 15-8,-6-15-3,0 0 0</inkml:trace>
  <inkml:trace contextRef="#ctx0" brushRef="#br0" timeOffset="30368">4477 4880 20,'0'0'21,"0"0"-9,0 0-1,0 0-5,0 0-9,0 0-8,-2-14-9,2 14-1</inkml:trace>
  <inkml:trace contextRef="#ctx0" brushRef="#br0" timeOffset="30508">4467 4946 12,'-3'22'19,"3"-22"-6,-5 17-4,5-17-4,0 0-4,0 0-7,0 0-7,3 22-4,-3-22-2</inkml:trace>
  <inkml:trace contextRef="#ctx0" brushRef="#br0" timeOffset="30649">4440 5144 3,'0'0'12,"0"17"-2,0-17-2,0 0-8,8 16-9,-8-16-6</inkml:trace>
  <inkml:trace contextRef="#ctx0" brushRef="#br0" timeOffset="30789">4469 5326 11,'3'32'17,"-3"-32"-7,5 19-3,-5-19-5,0 0-6,8 19-4,-8-19-5,0 0-4</inkml:trace>
  <inkml:trace contextRef="#ctx0" brushRef="#br0" timeOffset="30945">4474 5595 5,'0'0'9,"0"19"-4,0-19-8,0 0-10</inkml:trace>
  <inkml:trace contextRef="#ctx0" brushRef="#br0" timeOffset="31086">4469 5899 22,'-8'14'24,"16"9"-5,-8-23-5,3 30-2,-3-30-5,5 19-6,-5-19-8,0 0-12,11 20-5,-11-20 0,0 18-1</inkml:trace>
  <inkml:trace contextRef="#ctx0" brushRef="#br0" timeOffset="31257">4481 6232 15,'0'0'23,"-4"28"0,4-28-9,-3 16-4,3-16-7,0 0-8,-2 16-7,2-16-8,0 0-3,0 0-1</inkml:trace>
  <inkml:trace contextRef="#ctx0" brushRef="#br0" timeOffset="31397">4494 6436 19,'0'0'22,"-6"29"-4,6-29-4,-3 17-5,3-17-4,0 0-7,-7 19-9,7-19-11,0 0 0,0 0-1</inkml:trace>
  <inkml:trace contextRef="#ctx0" brushRef="#br0" timeOffset="31553">4467 6542 3,'0'0'18,"-14"3"-3,14-3-19,0 0-7,0 0-4</inkml:trace>
  <inkml:trace contextRef="#ctx0" brushRef="#br0" timeOffset="31725">4492 6477 18,'-12'16'25,"-4"-16"-1,16 0 3,-6 22-20,6-22 0,0 16-2,0-16-3,14 11 0,-14-11 0,25 1-1,-25-1 0,27-5 0,-27 5 0,19-15-1,-19 15 1,3-19 0,-3 19 0,-16-17 1,2 12 0,0 0 1,-5 5 1,2 10 0,-2-6 1,6 10-1,13-14 0,-11 27-1,11-27 0,9 24-1,7-16-1,5-2 0,2-5 0,1-2 0,-3-2-1,-4-4 1,-17 7 0,17-15-1,-17 15 2,-9-19-2,-5 11 1,-2 2 0,-3-1 0,2 4-1,2 3 1,15 0-2,0 0-8,0 0-23,0 0-1,41 5 0,-12-16 0</inkml:trace>
  <inkml:trace contextRef="#ctx0" brushRef="#br0" timeOffset="33316">4361 7170 9,'0'0'15,"0"0"1,0 0 0,-9 21-1,11-7-1,2 5-2,3 8-2,-4 1 0,5 5-1,-5 1-1,3 4-2,-4-8 0,2-3-2,-4-8 0,0-19-1,0 0-1,0 0-1,-1-18 0,-1-8 0,-1-9-2,-2-6 1,-2-8-1,-1-1 0,1 1 0,1-1 0,4 3 0,4 4 0,6 4 0,6 6 0,8 10 0,7 12 1,2 4-1,1 10 1,-1 10 0,-4 6 0,-6 8 1,-6 4 0,-11 4 1,-8-4 0,-5-3-1,0-1 1,-7-8 0,2-5 0,14-14-1,-24 11-1,24-11 0,0 0 0,8-14-1,-8 14 0,28-14 0,-6 9-1,5 4 0,0 2 1,0 5 0,1 5 1,2 5 0,-1 5 0,-4 2 0,-1 2 2,-7 0-1,0 4 2,-10 2 0,-6 4 0,-12-5 2,-8 4-1,-11-4 0,-1 3 0,-12-8 0,-1 0-1,-4-14-1,3-4 0,0-9-1,9-6-1,6-6-1,6-8-3,13 3-5,2-11-12,6 2-15,15 5 1,1-7-2,12 4 2</inkml:trace>
  <inkml:trace contextRef="#ctx0" brushRef="#br0" timeOffset="34361">4871 6598 16,'0'0'25,"0"0"2,0 0-7,0 0-3,-15-5-4,-1 7-2,2 7-2,-9-2-1,6 5-3,-5-2 0,2 4-2,2-3 0,4 1-1,14-12-1,-13 18-1,13-18 0,0 0 0,22 12-1,-4-12 0,1 2 0,1-1 0,-1 1 0,2 1 0,-2 2 0,-4 1 0,0 4 2,-15-10-1,19 23 1,-19-23 0,11 27 0,-10-13 1,-1-14 1,-5 25-1,5-25 1,-18 22-1,3-14 0,1 0-1,-3-2 0,1-3-1,2 2-3,0-8-12,14 3-18,0 0 0,-4-27-2,4 27 1</inkml:trace>
  <inkml:trace contextRef="#ctx0" brushRef="#br0" timeOffset="36030">4562 7763 1,'0'0'16,"0"0"-9,0 0-7,0 0-9,0 0-5</inkml:trace>
  <inkml:trace contextRef="#ctx0" brushRef="#br0" timeOffset="36202">4562 7887 5</inkml:trace>
  <inkml:trace contextRef="#ctx0" brushRef="#br0" timeOffset="60097">4202 4863 20,'22'7'24,"-22"-7"1,22 2 0,-22-2-19,22 0-4,-7 2-8,-15-2-18,36-2 0,-36 2 0</inkml:trace>
  <inkml:trace contextRef="#ctx0" brushRef="#br0" timeOffset="64262">-1 4360 6,'0'0'20,"0"0"-5,0 0-1,0 0-2,15-5-4,-15 5 2,0 0-3,15-13 0,-15 13-1,19-12 0,-19 12-3,24-14 0,-24 14-1,28-7 0,-13 10 0,0 5-1,0 8 1,-3 9 0,-4 5 1,2 8-1,-9 1 2,1 7-1,-10-2 1,-3 1 0,-6-7-1,-2-3-1,-4-9 0,3-5 0,-2-9-1,4-7 0,4-8-1,14 3 0,-14-28 0,14 9 0,8 0-1,-2 2 0,5 1 1,-11 16-1,27-17 2,-13 17-1,-14 0 1,27 14 0,-27-14 0,25 23 1,-15-9-3,-10-14-3,19 24-19,-8-10-9,-11-14-1,0 0 1</inkml:trace>
  <inkml:trace contextRef="#ctx0" brushRef="#br0" timeOffset="71078">1136 6795 7,'0'0'22,"0"0"-2,0 0-3,0 0-3,0 0-2,0 0-3,0 0-3,0 0-4,0 0-6,14 1-10,-14-1-12,18 0 0,-1 5 0</inkml:trace>
  <inkml:trace contextRef="#ctx0" brushRef="#br0" timeOffset="71249">1277 6809 9,'9'16'23,"-9"-16"0,0 0-13,0 0-3,0 0-8,0 0-13,0 0-6,14-5-2</inkml:trace>
  <inkml:trace contextRef="#ctx0" brushRef="#br0" timeOffset="71390">1476 6807 10,'15'3'24,"-15"-3"0,0 0 0,0 0-15,0 0-5,0 0-8,15-12-14,5 15-5,-20-3-1,36-8 0</inkml:trace>
  <inkml:trace contextRef="#ctx0" brushRef="#br0" timeOffset="71530">1733 6781 16,'0'0'23,"0"0"1,0 0-11,16-4-3,-16 4-6,0 0-14,30-4-10,-30 4-4,34-10 1</inkml:trace>
  <inkml:trace contextRef="#ctx0" brushRef="#br0" timeOffset="71670">2128 6721 6,'0'0'24,"17"0"0,-17 0-1,0 0-13,0 0-7,14-14-8,3 17-16,-17-3-1,42-7-1</inkml:trace>
  <inkml:trace contextRef="#ctx0" brushRef="#br0" timeOffset="71826">2614 6691 7,'0'0'24,"30"3"1,-30-3 0,14-8-14,-14 8-4,27-3-4,-8 1-12,0-7-13,17 12-1,-9-14-3</inkml:trace>
  <inkml:trace contextRef="#ctx0" brushRef="#br0" timeOffset="71982">3128 6650 13,'0'0'24,"32"-2"1,-32 2 1,0 0-17,17-7-5,-17 7-11,29 1-16,-29-1-1,41-6 0</inkml:trace>
  <inkml:trace contextRef="#ctx0" brushRef="#br0" timeOffset="72123">3583 6639 21,'0'0'25,"18"3"1,-18-3 0,0 0-18,0 0-4,20-11-7,-20 11-9,25-9-11,4 12-2,-10-13-2</inkml:trace>
  <inkml:trace contextRef="#ctx0" brushRef="#br0" timeOffset="72263">3905 6609 4,'0'0'23,"30"-5"2,-30 5-2,18-11-11,-18 11-9,20-9-15,5 12-9,-10-11-3,15 10 1</inkml:trace>
  <inkml:trace contextRef="#ctx0" brushRef="#br0" timeOffset="72435">4414 6570 26,'0'0'29,"0"0"2,0 0-2,0 0-15,15-8-2,-15 8-5,0 0-8,0 0-27,15-11 0,-15 11-4,0 0 1</inkml:trace>
</inkml:ink>
</file>

<file path=ppt/ink/ink95.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08.842"/>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3434 2766 10,'14'-8'8,"-14"8"2,0 0 0,0 0 0,0 0-1,0 0-2,0 0 0,7 16-2,-7-16-1,0 0-2,4 14-1,-4-14-2,0 0-3,0 0-5,0 0-7,7 22-4,-7-22-2</inkml:trace>
  <inkml:trace contextRef="#ctx0" brushRef="#br0" timeOffset="1856">3554 5623 3,'-1'30'21,"1"-30"0,-4 18-4,4-18-7,0 0-4,-1 17-7,1-17-12,0 0-8,0 0-1</inkml:trace>
  <inkml:trace contextRef="#ctx0" brushRef="#br0" timeOffset="5459">3434 6681 46,'0'0'33,"-5"24"1,5-24-2,4 22-20,5-5-3,-9-17-2,17 25-5,-17-25-6,18 16-10,-18-16-18,17 6 0,-17-6-3,0 0 1</inkml:trace>
  <inkml:trace contextRef="#ctx0" brushRef="#br0" timeOffset="14381">0 0 26,'0'0'23,"0"0"-5,0 0-3,0 0-3,0 0-6,0 0-3,0 0-5,0 0-17,22 8-5,-22-8-1,19 3 0</inkml:trace>
</inkml:ink>
</file>

<file path=ppt/ink/ink96.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28.901"/>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0 663 46,'0'0'30,"0"0"-1,0 0-6,19 0-37,-19 0-13,16-10-1,-1 7-1</inkml:trace>
  <inkml:trace contextRef="#ctx0" brushRef="#br0" timeOffset="202">187 253 34,'-4'27'31,"-12"0"2,10 11-1,0 6-18,-2-2-1,8 5-5,3-7-2,7-2-3,-1-12-1,12-9-1,1-9 0,4-9-1,-1-11-1,-1-7 1,-3-4-1,-9-9 1,-2-3-2,-10-2 2,-10 2-1,-6 2 0,-4 4 0,-4 2-3,3 10-2,-3-1-5,10 9-15,14 9-6,-16-3-1,16 3 0</inkml:trace>
  <inkml:trace contextRef="#ctx0" brushRef="#br0" timeOffset="545">365 216 21,'0'0'28,"-3"19"3,7-1 0,-5 3-15,2-7-4,11 6 0,-3-5-5,10-1-1,0-6-2,7-3 0,-1-7-2,4-1-2,-2-3-1,-3-7-6,0 5-4,-10-6-15,-4-4-6,-10 18-3,11-33 3</inkml:trace>
  <inkml:trace contextRef="#ctx0" brushRef="#br0" timeOffset="826">548 0 1,'10'35'27,"-12"-8"3,10 18 2,-8 4-10,3 8-3,5 10-3,-8-7-4,10 7-1,-10-11-4,4 1-3,0-11-1,0-5-1,-2-12 0,1-9-2,2-4-1,-5-16-3,9 15-11,-9-15-20,0 0 0,0 0-1,8-15 1</inkml:trace>
</inkml:ink>
</file>

<file path=ppt/ink/ink97.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23.379"/>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0-2 6,'18'9'23,"-18"-9"0,0 0 1,0 0-18,0 0-3,0 0-7,14 0-13,8 5-5,-22-5 0</inkml:trace>
  <inkml:trace contextRef="#ctx0" brushRef="#br0" timeOffset="140">263 32 15,'0'0'20,"18"5"-1,-18-5-13,17-3-9,5 10-13,-5-16-2,15 12-1</inkml:trace>
  <inkml:trace contextRef="#ctx0" brushRef="#br0" timeOffset="281">682 30 11,'0'0'20,"14"5"-1,-14-5-12,14 4-10,7 1-11,-5-12-4,17 9-1</inkml:trace>
  <inkml:trace contextRef="#ctx0" brushRef="#br0" timeOffset="421">1192 18 6,'32'3'21,"-32"-3"0,20 0-7,-20 0-9,25 0-10,4 6-13,-10-15-2,17 14-1</inkml:trace>
</inkml:ink>
</file>

<file path=ppt/ink/ink98.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2:12.184"/>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14 165 5,'0'0'24,"0"0"-1,0 0-6,-14-9 0,14 9-3,0 0-2,6 17-2,1 2 0,-9 4-1,5 14-1,-3 4-1,5 7-1,-5 4-1,5 3 0,-5-3-1,5-1-2,-1-9-1,1-9-2,1-6-5,-2-11-9,-4-16-19,16 5 0,-16-5-1,19-24 1</inkml:trace>
  <inkml:trace contextRef="#ctx0" brushRef="#br0" timeOffset="265">221 532 53,'5'24'34,"-5"-24"0,-3 25-1,3-25-24,-5 19-7,5-19-9,0 0-24,16-2-1,-16 2-2,22-20 1</inkml:trace>
  <inkml:trace contextRef="#ctx0" brushRef="#br0" timeOffset="499">557 173 19,'0'0'27,"0"0"1,0 0 2,-10-16-17,10 16-1,0 0-3,0 0-4,-24-20-1,24 20-1,-28-11-1,9 8-1,-2 1 1,-3 5-1,-1 2 0,4 4 1,0 4-1,5 1 1,7 2-1,6 3 0,6-2 0,5-1-1,5 0 1,2-5-1,5-4-1,0-3 0,4-4-1,-3-7-1,-2-1 0,-5-6 0,2 0 0,-5-2 0,-4 2 0,-7 14 2,3-23 0,-3 23 2,0 0 0,0 0 1,-16-4-1,16 4 2,-11 32 0,11-5 0,-3 6 0,3 8 0,-2 0 1,2 6 0,0-3-2,0 0 0,0-5 0,2-9-2,-1-5-2,-1-25-5,7 27-5,-7-27-14,0 0-7,17-22-1,-12-6 1</inkml:trace>
  <inkml:trace contextRef="#ctx0" brushRef="#br0" timeOffset="1061">691 108 20,'0'0'28,"0"0"1,0 0 1,4 24-16,-2-2-2,-4-3-3,5 6-3,-3-3-1,4 0-2,-4-3 0,3 0 0,-3-19-2,14 24 1,0-20-1,2 0 0,3-4 0,4-4-1,1 1 2,-2-1-4,0-3 1,-6 1-2,2 4-4,-18 2-6,0 0-14,14-9-5,-14 9-1,0 0 1</inkml:trace>
  <inkml:trace contextRef="#ctx0" brushRef="#br0" timeOffset="1419">921 0 14,'-5'16'28,"7"6"2,-10 4-2,3 9-9,4 15-1,-12 4-5,10 14-1,-7-7-3,7 8-2,-3-6-1,4-1-2,-3-12-2,4-7 1,-1-10-2,5-10 1,-1-5-2,-2-18-1,0 0-4,0 0-12,8-16-20,-8 16 1,0-33-1,-3 17 1</inkml:trace>
</inkml:ink>
</file>

<file path=ppt/ink/ink99.xml><?xml version="1.0" encoding="utf-8"?>
<inkml:ink xmlns:inkml="http://www.w3.org/2003/InkML">
  <inkml:definitions>
    <inkml:context xml:id="ctx0">
      <inkml:inkSource xml:id="inkSrc0">
        <inkml:traceFormat>
          <inkml:channel name="X" type="integer" max="30730" units="in"/>
          <inkml:channel name="Y" type="integer" max="18520" units="in"/>
          <inkml:channel name="F" type="integer" max="255" units="dev"/>
        </inkml:traceFormat>
        <inkml:channelProperties>
          <inkml:channelProperty channel="X" name="resolution" value="2540.08911" units="1/in"/>
          <inkml:channelProperty channel="Y" name="resolution" value="2540.11792" units="1/in"/>
          <inkml:channelProperty channel="F" name="resolution" value="0" units="1/dev"/>
        </inkml:channelProperties>
      </inkml:inkSource>
      <inkml:timestamp xml:id="ts0" timeString="2011-03-24T16:01:09.045"/>
    </inkml:context>
    <inkml:brush xml:id="br0">
      <inkml:brushProperty name="width" value="0.05292" units="cm"/>
      <inkml:brushProperty name="height" value="0.05292" units="cm"/>
      <inkml:brushProperty name="color" value="#C00000"/>
      <inkml:brushProperty name="fitToCurve" value="1"/>
    </inkml:brush>
  </inkml:definitions>
  <inkml:trace contextRef="#ctx0" brushRef="#br0">0 0 18,'0'0'21,"-5"19"-3,5-19-3,0 0-4,0 0-4,0 0-6,0 0-10,0 0-7,9 18-6,-9-18-1</inkml:trace>
  <inkml:trace contextRef="#ctx0" brushRef="#br0" timeOffset="140">19 145 9,'6'28'23,"-6"-28"0,2 19-5,-2-19-4,0 0-5,5 16-5,-5-16-5,0 0-6,0 0-11,0 0-7,0 0 1,-2 22-1</inkml:trace>
  <inkml:trace contextRef="#ctx0" brushRef="#br0" timeOffset="296">16 324 11,'0'28'19,"0"-28"-2,3 20-7,-3-20-7,0 0-8,11 22-7,-11-22-8,0 0 0</inkml:trace>
  <inkml:trace contextRef="#ctx0" brushRef="#br0" timeOffset="437">48 564 11,'0'0'19,"-2"22"-4,2-22-4,5 16-7,-5-16-8,0 0-10,14 22-5,-14-22-1</inkml:trace>
  <inkml:trace contextRef="#ctx0" brushRef="#br0" timeOffset="593">85 867 5,'-5'31'21,"5"-31"-2,-11 19-11,11-19-13,0 0-11,0 14-2</inkml:trace>
  <inkml:trace contextRef="#ctx0" brushRef="#br0" timeOffset="749">80 1091 9,'-7'32'19,"7"-32"-3,-9 14-16,9-14-12,0 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170238" cy="481013"/>
          </a:xfrm>
          <a:prstGeom prst="rect">
            <a:avLst/>
          </a:prstGeom>
          <a:noFill/>
          <a:ln w="9525">
            <a:noFill/>
            <a:miter lim="800000"/>
            <a:headEnd/>
            <a:tailEnd/>
          </a:ln>
          <a:effectLst/>
        </p:spPr>
        <p:txBody>
          <a:bodyPr vert="horz" wrap="square" lIns="19832" tIns="0" rIns="19832" bIns="0" numCol="1" anchor="t" anchorCtr="0" compatLnSpc="1">
            <a:prstTxWarp prst="textNoShape">
              <a:avLst/>
            </a:prstTxWarp>
          </a:bodyPr>
          <a:lstStyle>
            <a:lvl1pPr defTabSz="995363">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4963" y="-1588"/>
            <a:ext cx="3170237" cy="481013"/>
          </a:xfrm>
          <a:prstGeom prst="rect">
            <a:avLst/>
          </a:prstGeom>
          <a:noFill/>
          <a:ln w="9525">
            <a:noFill/>
            <a:miter lim="800000"/>
            <a:headEnd/>
            <a:tailEnd/>
          </a:ln>
          <a:effectLst/>
        </p:spPr>
        <p:txBody>
          <a:bodyPr vert="horz" wrap="square" lIns="19832" tIns="0" rIns="19832" bIns="0" numCol="1" anchor="t" anchorCtr="0" compatLnSpc="1">
            <a:prstTxWarp prst="textNoShape">
              <a:avLst/>
            </a:prstTxWarp>
          </a:bodyPr>
          <a:lstStyle>
            <a:lvl1pPr algn="r" defTabSz="995363">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21775"/>
            <a:ext cx="3170238" cy="481013"/>
          </a:xfrm>
          <a:prstGeom prst="rect">
            <a:avLst/>
          </a:prstGeom>
          <a:noFill/>
          <a:ln w="9525">
            <a:noFill/>
            <a:miter lim="800000"/>
            <a:headEnd/>
            <a:tailEnd/>
          </a:ln>
          <a:effectLst/>
        </p:spPr>
        <p:txBody>
          <a:bodyPr vert="horz" wrap="square" lIns="19832" tIns="0" rIns="19832" bIns="0" numCol="1" anchor="b" anchorCtr="0" compatLnSpc="1">
            <a:prstTxWarp prst="textNoShape">
              <a:avLst/>
            </a:prstTxWarp>
          </a:bodyPr>
          <a:lstStyle>
            <a:lvl1pPr defTabSz="995363">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4963" y="9121775"/>
            <a:ext cx="3170237" cy="481013"/>
          </a:xfrm>
          <a:prstGeom prst="rect">
            <a:avLst/>
          </a:prstGeom>
          <a:noFill/>
          <a:ln w="9525">
            <a:noFill/>
            <a:miter lim="800000"/>
            <a:headEnd/>
            <a:tailEnd/>
          </a:ln>
          <a:effectLst/>
        </p:spPr>
        <p:txBody>
          <a:bodyPr vert="horz" wrap="square" lIns="19832" tIns="0" rIns="19832" bIns="0" numCol="1" anchor="b" anchorCtr="0" compatLnSpc="1">
            <a:prstTxWarp prst="textNoShape">
              <a:avLst/>
            </a:prstTxWarp>
          </a:bodyPr>
          <a:lstStyle>
            <a:lvl1pPr algn="r" defTabSz="995363">
              <a:defRPr sz="1000" i="1">
                <a:latin typeface="Times New Roman" pitchFamily="18" charset="0"/>
              </a:defRPr>
            </a:lvl1pPr>
          </a:lstStyle>
          <a:p>
            <a:pPr>
              <a:defRPr/>
            </a:pPr>
            <a:fld id="{2E10F864-CEE0-45B9-BD6A-62F19F8C348D}" type="slidenum">
              <a:rPr lang="en-US"/>
              <a:pPr>
                <a:defRPr/>
              </a:pPr>
              <a:t>‹#›</a:t>
            </a:fld>
            <a:endParaRPr lang="en-US" dirty="0"/>
          </a:p>
        </p:txBody>
      </p:sp>
      <p:sp>
        <p:nvSpPr>
          <p:cNvPr id="2054" name="Rectangle 6"/>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7506" tIns="49580" rIns="97506" bIns="4958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5" name="Rectangle 7"/>
          <p:cNvSpPr>
            <a:spLocks noChangeArrowheads="1" noTextEdit="1"/>
          </p:cNvSpPr>
          <p:nvPr>
            <p:ph type="sldImg" idx="2"/>
          </p:nvPr>
        </p:nvSpPr>
        <p:spPr bwMode="auto">
          <a:xfrm>
            <a:off x="1265238" y="728663"/>
            <a:ext cx="4784725"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7416" name="Rectangle 8"/>
          <p:cNvSpPr>
            <a:spLocks noChangeArrowheads="1"/>
          </p:cNvSpPr>
          <p:nvPr/>
        </p:nvSpPr>
        <p:spPr bwMode="auto">
          <a:xfrm>
            <a:off x="71438" y="93663"/>
            <a:ext cx="1581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506" tIns="49580" rIns="97506" bIns="49580" anchor="ctr">
            <a:spAutoFit/>
          </a:bodyPr>
          <a:lstStyle/>
          <a:p>
            <a:pPr defTabSz="995363"/>
            <a:r>
              <a:rPr lang="en-US" sz="1500">
                <a:latin typeface="Times New Roman" pitchFamily="18" charset="0"/>
              </a:rPr>
              <a:t>Cornell University</a:t>
            </a:r>
          </a:p>
        </p:txBody>
      </p:sp>
      <p:sp>
        <p:nvSpPr>
          <p:cNvPr id="17417" name="Rectangle 9"/>
          <p:cNvSpPr>
            <a:spLocks noChangeArrowheads="1"/>
          </p:cNvSpPr>
          <p:nvPr/>
        </p:nvSpPr>
        <p:spPr bwMode="auto">
          <a:xfrm>
            <a:off x="71438" y="9185275"/>
            <a:ext cx="7667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506" tIns="49580" rIns="97506" bIns="49580" anchor="ctr">
            <a:spAutoFit/>
          </a:bodyPr>
          <a:lstStyle/>
          <a:p>
            <a:pPr defTabSz="995363"/>
            <a:fld id="{6D6ECC9E-D99A-444B-976A-6A65994A669C}" type="datetime1">
              <a:rPr lang="en-US" sz="1500">
                <a:latin typeface="Times New Roman" pitchFamily="18" charset="0"/>
              </a:rPr>
              <a:pPr defTabSz="995363"/>
              <a:t>5/11/2011</a:t>
            </a:fld>
            <a:endParaRPr lang="en-US" sz="1500">
              <a:latin typeface="Times New Roman" pitchFamily="18" charset="0"/>
            </a:endParaRPr>
          </a:p>
        </p:txBody>
      </p:sp>
      <p:sp>
        <p:nvSpPr>
          <p:cNvPr id="17418" name="Rectangle 10"/>
          <p:cNvSpPr>
            <a:spLocks noChangeArrowheads="1"/>
          </p:cNvSpPr>
          <p:nvPr/>
        </p:nvSpPr>
        <p:spPr bwMode="auto">
          <a:xfrm>
            <a:off x="6831013" y="9185275"/>
            <a:ext cx="4127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506" tIns="49580" rIns="97506" bIns="49580" anchor="ctr">
            <a:spAutoFit/>
          </a:bodyPr>
          <a:lstStyle/>
          <a:p>
            <a:pPr algn="r" defTabSz="995363"/>
            <a:fld id="{71304654-3DB6-43B9-9C21-4D1F2CC3CE10}" type="slidenum">
              <a:rPr lang="en-US" sz="1500">
                <a:latin typeface="Times New Roman" pitchFamily="18" charset="0"/>
              </a:rPr>
              <a:pPr algn="r" defTabSz="995363"/>
              <a:t>‹#›</a:t>
            </a:fld>
            <a:endParaRPr lang="en-US" sz="1500">
              <a:latin typeface="Times New Roman" pitchFamily="18" charset="0"/>
            </a:endParaRPr>
          </a:p>
        </p:txBody>
      </p:sp>
    </p:spTree>
    <p:extLst>
      <p:ext uri="{BB962C8B-B14F-4D97-AF65-F5344CB8AC3E}">
        <p14:creationId xmlns:p14="http://schemas.microsoft.com/office/powerpoint/2010/main" val="1993684554"/>
      </p:ext>
    </p:extLst>
  </p:cSld>
  <p:clrMap bg1="lt1" tx1="dk1" bg2="lt2" tx2="dk2" accent1="accent1" accent2="accent2" accent3="accent3" accent4="accent4" accent5="accent5" accent6="accent6" hlink="hlink" folHlink="folHlink"/>
  <p:notesStyle>
    <a:lvl1pPr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6725"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1763"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0075"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1400">
                <a:solidFill>
                  <a:schemeClr val="tx1"/>
                </a:solidFill>
                <a:latin typeface="Arial" charset="0"/>
              </a:defRPr>
            </a:lvl1pPr>
            <a:lvl2pPr marL="742950" indent="-285750" defTabSz="995363">
              <a:defRPr sz="1400">
                <a:solidFill>
                  <a:schemeClr val="tx1"/>
                </a:solidFill>
                <a:latin typeface="Arial" charset="0"/>
              </a:defRPr>
            </a:lvl2pPr>
            <a:lvl3pPr marL="1143000" indent="-228600" defTabSz="995363">
              <a:defRPr sz="1400">
                <a:solidFill>
                  <a:schemeClr val="tx1"/>
                </a:solidFill>
                <a:latin typeface="Arial" charset="0"/>
              </a:defRPr>
            </a:lvl3pPr>
            <a:lvl4pPr marL="1600200" indent="-228600" defTabSz="995363">
              <a:defRPr sz="1400">
                <a:solidFill>
                  <a:schemeClr val="tx1"/>
                </a:solidFill>
                <a:latin typeface="Arial" charset="0"/>
              </a:defRPr>
            </a:lvl4pPr>
            <a:lvl5pPr marL="2057400" indent="-228600" defTabSz="995363">
              <a:defRPr sz="1400">
                <a:solidFill>
                  <a:schemeClr val="tx1"/>
                </a:solidFill>
                <a:latin typeface="Arial" charset="0"/>
              </a:defRPr>
            </a:lvl5pPr>
            <a:lvl6pPr marL="2514600" indent="-228600" defTabSz="995363" eaLnBrk="0" fontAlgn="base" hangingPunct="0">
              <a:spcBef>
                <a:spcPct val="0"/>
              </a:spcBef>
              <a:spcAft>
                <a:spcPct val="0"/>
              </a:spcAft>
              <a:defRPr sz="1400">
                <a:solidFill>
                  <a:schemeClr val="tx1"/>
                </a:solidFill>
                <a:latin typeface="Arial" charset="0"/>
              </a:defRPr>
            </a:lvl6pPr>
            <a:lvl7pPr marL="2971800" indent="-228600" defTabSz="995363" eaLnBrk="0" fontAlgn="base" hangingPunct="0">
              <a:spcBef>
                <a:spcPct val="0"/>
              </a:spcBef>
              <a:spcAft>
                <a:spcPct val="0"/>
              </a:spcAft>
              <a:defRPr sz="1400">
                <a:solidFill>
                  <a:schemeClr val="tx1"/>
                </a:solidFill>
                <a:latin typeface="Arial" charset="0"/>
              </a:defRPr>
            </a:lvl7pPr>
            <a:lvl8pPr marL="3429000" indent="-228600" defTabSz="995363" eaLnBrk="0" fontAlgn="base" hangingPunct="0">
              <a:spcBef>
                <a:spcPct val="0"/>
              </a:spcBef>
              <a:spcAft>
                <a:spcPct val="0"/>
              </a:spcAft>
              <a:defRPr sz="1400">
                <a:solidFill>
                  <a:schemeClr val="tx1"/>
                </a:solidFill>
                <a:latin typeface="Arial" charset="0"/>
              </a:defRPr>
            </a:lvl8pPr>
            <a:lvl9pPr marL="3886200" indent="-228600" defTabSz="995363" eaLnBrk="0" fontAlgn="base" hangingPunct="0">
              <a:spcBef>
                <a:spcPct val="0"/>
              </a:spcBef>
              <a:spcAft>
                <a:spcPct val="0"/>
              </a:spcAft>
              <a:defRPr sz="1400">
                <a:solidFill>
                  <a:schemeClr val="tx1"/>
                </a:solidFill>
                <a:latin typeface="Arial" charset="0"/>
              </a:defRPr>
            </a:lvl9pPr>
          </a:lstStyle>
          <a:p>
            <a:fld id="{4EE5818C-7944-4E28-A5D2-0C4A9087877F}" type="slidenum">
              <a:rPr lang="en-US" sz="1000" smtClean="0">
                <a:latin typeface="Times New Roman" pitchFamily="18" charset="0"/>
              </a:rPr>
              <a:pPr/>
              <a:t>1</a:t>
            </a:fld>
            <a:endParaRPr lang="en-US" sz="1000" smtClean="0">
              <a:latin typeface="Times New Roman" pitchFamily="18" charset="0"/>
            </a:endParaRPr>
          </a:p>
        </p:txBody>
      </p:sp>
      <p:sp>
        <p:nvSpPr>
          <p:cNvPr id="18435" name="Rectangle 2"/>
          <p:cNvSpPr>
            <a:spLocks noChangeArrowheads="1" noTextEdit="1"/>
          </p:cNvSpPr>
          <p:nvPr>
            <p:ph type="sldImg"/>
          </p:nvPr>
        </p:nvSpPr>
        <p:spPr>
          <a:xfrm>
            <a:off x="1266825" y="728663"/>
            <a:ext cx="4783138" cy="3587750"/>
          </a:xfrm>
          <a:ln cap="flat"/>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1400">
                <a:solidFill>
                  <a:schemeClr val="tx1"/>
                </a:solidFill>
                <a:latin typeface="Arial" charset="0"/>
              </a:defRPr>
            </a:lvl1pPr>
            <a:lvl2pPr marL="742950" indent="-285750" defTabSz="995363">
              <a:defRPr sz="1400">
                <a:solidFill>
                  <a:schemeClr val="tx1"/>
                </a:solidFill>
                <a:latin typeface="Arial" charset="0"/>
              </a:defRPr>
            </a:lvl2pPr>
            <a:lvl3pPr marL="1143000" indent="-228600" defTabSz="995363">
              <a:defRPr sz="1400">
                <a:solidFill>
                  <a:schemeClr val="tx1"/>
                </a:solidFill>
                <a:latin typeface="Arial" charset="0"/>
              </a:defRPr>
            </a:lvl3pPr>
            <a:lvl4pPr marL="1600200" indent="-228600" defTabSz="995363">
              <a:defRPr sz="1400">
                <a:solidFill>
                  <a:schemeClr val="tx1"/>
                </a:solidFill>
                <a:latin typeface="Arial" charset="0"/>
              </a:defRPr>
            </a:lvl4pPr>
            <a:lvl5pPr marL="2057400" indent="-228600" defTabSz="995363">
              <a:defRPr sz="1400">
                <a:solidFill>
                  <a:schemeClr val="tx1"/>
                </a:solidFill>
                <a:latin typeface="Arial" charset="0"/>
              </a:defRPr>
            </a:lvl5pPr>
            <a:lvl6pPr marL="2514600" indent="-228600" defTabSz="995363" eaLnBrk="0" fontAlgn="base" hangingPunct="0">
              <a:spcBef>
                <a:spcPct val="0"/>
              </a:spcBef>
              <a:spcAft>
                <a:spcPct val="0"/>
              </a:spcAft>
              <a:defRPr sz="1400">
                <a:solidFill>
                  <a:schemeClr val="tx1"/>
                </a:solidFill>
                <a:latin typeface="Arial" charset="0"/>
              </a:defRPr>
            </a:lvl6pPr>
            <a:lvl7pPr marL="2971800" indent="-228600" defTabSz="995363" eaLnBrk="0" fontAlgn="base" hangingPunct="0">
              <a:spcBef>
                <a:spcPct val="0"/>
              </a:spcBef>
              <a:spcAft>
                <a:spcPct val="0"/>
              </a:spcAft>
              <a:defRPr sz="1400">
                <a:solidFill>
                  <a:schemeClr val="tx1"/>
                </a:solidFill>
                <a:latin typeface="Arial" charset="0"/>
              </a:defRPr>
            </a:lvl7pPr>
            <a:lvl8pPr marL="3429000" indent="-228600" defTabSz="995363" eaLnBrk="0" fontAlgn="base" hangingPunct="0">
              <a:spcBef>
                <a:spcPct val="0"/>
              </a:spcBef>
              <a:spcAft>
                <a:spcPct val="0"/>
              </a:spcAft>
              <a:defRPr sz="1400">
                <a:solidFill>
                  <a:schemeClr val="tx1"/>
                </a:solidFill>
                <a:latin typeface="Arial" charset="0"/>
              </a:defRPr>
            </a:lvl8pPr>
            <a:lvl9pPr marL="3886200" indent="-228600" defTabSz="995363" eaLnBrk="0" fontAlgn="base" hangingPunct="0">
              <a:spcBef>
                <a:spcPct val="0"/>
              </a:spcBef>
              <a:spcAft>
                <a:spcPct val="0"/>
              </a:spcAft>
              <a:defRPr sz="1400">
                <a:solidFill>
                  <a:schemeClr val="tx1"/>
                </a:solidFill>
                <a:latin typeface="Arial" charset="0"/>
              </a:defRPr>
            </a:lvl9pPr>
          </a:lstStyle>
          <a:p>
            <a:fld id="{F3575CE5-8A26-4258-89B6-D5A05CA83E97}" type="slidenum">
              <a:rPr lang="en-US" sz="1000" smtClean="0">
                <a:latin typeface="Times New Roman" pitchFamily="18" charset="0"/>
              </a:rPr>
              <a:pPr/>
              <a:t>4</a:t>
            </a:fld>
            <a:endParaRPr lang="en-US" sz="1000" smtClean="0">
              <a:latin typeface="Times New Roman" pitchFamily="18" charset="0"/>
            </a:endParaRPr>
          </a:p>
        </p:txBody>
      </p:sp>
      <p:sp>
        <p:nvSpPr>
          <p:cNvPr id="1945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62" tIns="48431" rIns="96862" bIns="48431"/>
          <a:lstStyle/>
          <a:p>
            <a:endParaRPr lang="en-US" smtClean="0"/>
          </a:p>
        </p:txBody>
      </p:sp>
      <p:sp>
        <p:nvSpPr>
          <p:cNvPr id="19460" name="Rectangle 3"/>
          <p:cNvSpPr>
            <a:spLocks noChangeArrowheads="1" noTextEdit="1"/>
          </p:cNvSpPr>
          <p:nvPr>
            <p:ph type="sldImg"/>
          </p:nvPr>
        </p:nvSpPr>
        <p:spPr>
          <a:xfrm>
            <a:off x="1266825" y="727075"/>
            <a:ext cx="4783138" cy="358775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1400">
                <a:solidFill>
                  <a:schemeClr val="tx1"/>
                </a:solidFill>
                <a:latin typeface="Arial" charset="0"/>
              </a:defRPr>
            </a:lvl1pPr>
            <a:lvl2pPr marL="742950" indent="-285750" defTabSz="995363">
              <a:defRPr sz="1400">
                <a:solidFill>
                  <a:schemeClr val="tx1"/>
                </a:solidFill>
                <a:latin typeface="Arial" charset="0"/>
              </a:defRPr>
            </a:lvl2pPr>
            <a:lvl3pPr marL="1143000" indent="-228600" defTabSz="995363">
              <a:defRPr sz="1400">
                <a:solidFill>
                  <a:schemeClr val="tx1"/>
                </a:solidFill>
                <a:latin typeface="Arial" charset="0"/>
              </a:defRPr>
            </a:lvl3pPr>
            <a:lvl4pPr marL="1600200" indent="-228600" defTabSz="995363">
              <a:defRPr sz="1400">
                <a:solidFill>
                  <a:schemeClr val="tx1"/>
                </a:solidFill>
                <a:latin typeface="Arial" charset="0"/>
              </a:defRPr>
            </a:lvl4pPr>
            <a:lvl5pPr marL="2057400" indent="-228600" defTabSz="995363">
              <a:defRPr sz="1400">
                <a:solidFill>
                  <a:schemeClr val="tx1"/>
                </a:solidFill>
                <a:latin typeface="Arial" charset="0"/>
              </a:defRPr>
            </a:lvl5pPr>
            <a:lvl6pPr marL="2514600" indent="-228600" defTabSz="995363" eaLnBrk="0" fontAlgn="base" hangingPunct="0">
              <a:spcBef>
                <a:spcPct val="0"/>
              </a:spcBef>
              <a:spcAft>
                <a:spcPct val="0"/>
              </a:spcAft>
              <a:defRPr sz="1400">
                <a:solidFill>
                  <a:schemeClr val="tx1"/>
                </a:solidFill>
                <a:latin typeface="Arial" charset="0"/>
              </a:defRPr>
            </a:lvl6pPr>
            <a:lvl7pPr marL="2971800" indent="-228600" defTabSz="995363" eaLnBrk="0" fontAlgn="base" hangingPunct="0">
              <a:spcBef>
                <a:spcPct val="0"/>
              </a:spcBef>
              <a:spcAft>
                <a:spcPct val="0"/>
              </a:spcAft>
              <a:defRPr sz="1400">
                <a:solidFill>
                  <a:schemeClr val="tx1"/>
                </a:solidFill>
                <a:latin typeface="Arial" charset="0"/>
              </a:defRPr>
            </a:lvl7pPr>
            <a:lvl8pPr marL="3429000" indent="-228600" defTabSz="995363" eaLnBrk="0" fontAlgn="base" hangingPunct="0">
              <a:spcBef>
                <a:spcPct val="0"/>
              </a:spcBef>
              <a:spcAft>
                <a:spcPct val="0"/>
              </a:spcAft>
              <a:defRPr sz="1400">
                <a:solidFill>
                  <a:schemeClr val="tx1"/>
                </a:solidFill>
                <a:latin typeface="Arial" charset="0"/>
              </a:defRPr>
            </a:lvl8pPr>
            <a:lvl9pPr marL="3886200" indent="-228600" defTabSz="995363" eaLnBrk="0" fontAlgn="base" hangingPunct="0">
              <a:spcBef>
                <a:spcPct val="0"/>
              </a:spcBef>
              <a:spcAft>
                <a:spcPct val="0"/>
              </a:spcAft>
              <a:defRPr sz="1400">
                <a:solidFill>
                  <a:schemeClr val="tx1"/>
                </a:solidFill>
                <a:latin typeface="Arial" charset="0"/>
              </a:defRPr>
            </a:lvl9pPr>
          </a:lstStyle>
          <a:p>
            <a:fld id="{03183289-3CF4-4453-89C1-7494B9E01933}" type="slidenum">
              <a:rPr lang="en-US" sz="1000" smtClean="0">
                <a:latin typeface="Times New Roman" pitchFamily="18" charset="0"/>
              </a:rPr>
              <a:pPr/>
              <a:t>6</a:t>
            </a:fld>
            <a:endParaRPr lang="en-US" sz="1000" smtClean="0">
              <a:latin typeface="Times New Roman" pitchFamily="18" charset="0"/>
            </a:endParaRPr>
          </a:p>
        </p:txBody>
      </p:sp>
      <p:sp>
        <p:nvSpPr>
          <p:cNvPr id="2048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62" tIns="48431" rIns="96862" bIns="48431"/>
          <a:lstStyle/>
          <a:p>
            <a:endParaRPr lang="en-US" smtClean="0"/>
          </a:p>
        </p:txBody>
      </p:sp>
      <p:sp>
        <p:nvSpPr>
          <p:cNvPr id="20484" name="Rectangle 3"/>
          <p:cNvSpPr>
            <a:spLocks noChangeArrowheads="1" noTextEdit="1"/>
          </p:cNvSpPr>
          <p:nvPr>
            <p:ph type="sldImg"/>
          </p:nvPr>
        </p:nvSpPr>
        <p:spPr>
          <a:xfrm>
            <a:off x="1266825" y="727075"/>
            <a:ext cx="4783138" cy="358775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265238" y="727075"/>
            <a:ext cx="4784725" cy="3589338"/>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1400">
                <a:solidFill>
                  <a:schemeClr val="tx1"/>
                </a:solidFill>
                <a:latin typeface="Arial" charset="0"/>
              </a:defRPr>
            </a:lvl1pPr>
            <a:lvl2pPr marL="742950" indent="-285750" defTabSz="995363">
              <a:defRPr sz="1400">
                <a:solidFill>
                  <a:schemeClr val="tx1"/>
                </a:solidFill>
                <a:latin typeface="Arial" charset="0"/>
              </a:defRPr>
            </a:lvl2pPr>
            <a:lvl3pPr marL="1143000" indent="-228600" defTabSz="995363">
              <a:defRPr sz="1400">
                <a:solidFill>
                  <a:schemeClr val="tx1"/>
                </a:solidFill>
                <a:latin typeface="Arial" charset="0"/>
              </a:defRPr>
            </a:lvl3pPr>
            <a:lvl4pPr marL="1600200" indent="-228600" defTabSz="995363">
              <a:defRPr sz="1400">
                <a:solidFill>
                  <a:schemeClr val="tx1"/>
                </a:solidFill>
                <a:latin typeface="Arial" charset="0"/>
              </a:defRPr>
            </a:lvl4pPr>
            <a:lvl5pPr marL="2057400" indent="-228600" defTabSz="995363">
              <a:defRPr sz="1400">
                <a:solidFill>
                  <a:schemeClr val="tx1"/>
                </a:solidFill>
                <a:latin typeface="Arial" charset="0"/>
              </a:defRPr>
            </a:lvl5pPr>
            <a:lvl6pPr marL="2514600" indent="-228600" defTabSz="995363" eaLnBrk="0" fontAlgn="base" hangingPunct="0">
              <a:spcBef>
                <a:spcPct val="0"/>
              </a:spcBef>
              <a:spcAft>
                <a:spcPct val="0"/>
              </a:spcAft>
              <a:defRPr sz="1400">
                <a:solidFill>
                  <a:schemeClr val="tx1"/>
                </a:solidFill>
                <a:latin typeface="Arial" charset="0"/>
              </a:defRPr>
            </a:lvl6pPr>
            <a:lvl7pPr marL="2971800" indent="-228600" defTabSz="995363" eaLnBrk="0" fontAlgn="base" hangingPunct="0">
              <a:spcBef>
                <a:spcPct val="0"/>
              </a:spcBef>
              <a:spcAft>
                <a:spcPct val="0"/>
              </a:spcAft>
              <a:defRPr sz="1400">
                <a:solidFill>
                  <a:schemeClr val="tx1"/>
                </a:solidFill>
                <a:latin typeface="Arial" charset="0"/>
              </a:defRPr>
            </a:lvl7pPr>
            <a:lvl8pPr marL="3429000" indent="-228600" defTabSz="995363" eaLnBrk="0" fontAlgn="base" hangingPunct="0">
              <a:spcBef>
                <a:spcPct val="0"/>
              </a:spcBef>
              <a:spcAft>
                <a:spcPct val="0"/>
              </a:spcAft>
              <a:defRPr sz="1400">
                <a:solidFill>
                  <a:schemeClr val="tx1"/>
                </a:solidFill>
                <a:latin typeface="Arial" charset="0"/>
              </a:defRPr>
            </a:lvl8pPr>
            <a:lvl9pPr marL="3886200" indent="-228600" defTabSz="995363" eaLnBrk="0" fontAlgn="base" hangingPunct="0">
              <a:spcBef>
                <a:spcPct val="0"/>
              </a:spcBef>
              <a:spcAft>
                <a:spcPct val="0"/>
              </a:spcAft>
              <a:defRPr sz="1400">
                <a:solidFill>
                  <a:schemeClr val="tx1"/>
                </a:solidFill>
                <a:latin typeface="Arial" charset="0"/>
              </a:defRPr>
            </a:lvl9pPr>
          </a:lstStyle>
          <a:p>
            <a:fld id="{31852D04-A84F-4B30-B909-F30EABFEDAEB}" type="slidenum">
              <a:rPr lang="en-US" altLang="zh-CN" sz="1100" smtClean="0">
                <a:latin typeface="Times New Roman" pitchFamily="18" charset="0"/>
              </a:rPr>
              <a:pPr/>
              <a:t>8</a:t>
            </a:fld>
            <a:endParaRPr lang="en-US" altLang="zh-CN" sz="11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814938"/>
      </p:ext>
    </p:extLst>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528368"/>
      </p:ext>
    </p:extLst>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66700"/>
            <a:ext cx="2084387"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00763"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7885338"/>
      </p:ext>
    </p:extLst>
  </p:cSld>
  <p:clrMapOvr>
    <a:masterClrMapping/>
  </p:clrMapOvr>
  <p:transition>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676400"/>
            <a:ext cx="7727950" cy="4114800"/>
          </a:xfrm>
        </p:spPr>
        <p:txBody>
          <a:bodyPr/>
          <a:lstStyle/>
          <a:p>
            <a:pPr lvl="0"/>
            <a:endParaRPr lang="en-US" noProof="0" dirty="0" smtClean="0"/>
          </a:p>
        </p:txBody>
      </p:sp>
    </p:spTree>
    <p:extLst>
      <p:ext uri="{BB962C8B-B14F-4D97-AF65-F5344CB8AC3E}">
        <p14:creationId xmlns:p14="http://schemas.microsoft.com/office/powerpoint/2010/main" val="3979776800"/>
      </p:ext>
    </p:extLst>
  </p:cSld>
  <p:clrMapOvr>
    <a:masterClrMapping/>
  </p:clrMapOvr>
  <p:transition>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0775"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67524"/>
      </p:ext>
    </p:extLst>
  </p:cSld>
  <p:clrMapOvr>
    <a:masterClrMapping/>
  </p:clrMapOvr>
  <p:transition>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30775" y="1676400"/>
            <a:ext cx="3787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30775" y="3810000"/>
            <a:ext cx="3787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693456"/>
      </p:ext>
    </p:extLst>
  </p:cSld>
  <p:clrMapOvr>
    <a:masterClrMapping/>
  </p:clrMapOvr>
  <p:transition>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77279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90600" y="3810000"/>
            <a:ext cx="77279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7120216"/>
      </p:ext>
    </p:extLst>
  </p:cSld>
  <p:clrMapOvr>
    <a:masterClrMapping/>
  </p:clrMapOvr>
  <p:transition>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30775" y="1676400"/>
            <a:ext cx="3787775" cy="4114800"/>
          </a:xfrm>
        </p:spPr>
        <p:txBody>
          <a:bodyPr/>
          <a:lstStyle/>
          <a:p>
            <a:pPr lvl="0"/>
            <a:endParaRPr lang="en-US" noProof="0" dirty="0"/>
          </a:p>
        </p:txBody>
      </p:sp>
    </p:spTree>
    <p:extLst>
      <p:ext uri="{BB962C8B-B14F-4D97-AF65-F5344CB8AC3E}">
        <p14:creationId xmlns:p14="http://schemas.microsoft.com/office/powerpoint/2010/main" val="3287201533"/>
      </p:ext>
    </p:extLst>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585104"/>
      </p:ext>
    </p:extLst>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44840512"/>
      </p:ext>
    </p:extLst>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011707"/>
      </p:ext>
    </p:extLst>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464115"/>
      </p:ext>
    </p:extLst>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2470732"/>
      </p:ext>
    </p:extLst>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506098"/>
      </p:ext>
    </p:extLst>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4525443"/>
      </p:ext>
    </p:extLst>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1899622"/>
      </p:ext>
    </p:extLst>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 name="Rectangle 8"/>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9"/>
          <p:cNvSpPr>
            <a:spLocks noGrp="1" noChangeArrowheads="1"/>
          </p:cNvSpPr>
          <p:nvPr>
            <p:ph type="body" idx="1"/>
          </p:nvPr>
        </p:nvSpPr>
        <p:spPr bwMode="auto">
          <a:xfrm>
            <a:off x="990600" y="1676400"/>
            <a:ext cx="7727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checker/>
  </p:transition>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customXml" Target="../ink/ink65.xml"/><Relationship Id="rId13" Type="http://schemas.openxmlformats.org/officeDocument/2006/relationships/image" Target="../media/image73.emf"/><Relationship Id="rId18" Type="http://schemas.openxmlformats.org/officeDocument/2006/relationships/customXml" Target="../ink/ink70.xml"/><Relationship Id="rId26" Type="http://schemas.openxmlformats.org/officeDocument/2006/relationships/image" Target="../media/image80.png"/><Relationship Id="rId3" Type="http://schemas.openxmlformats.org/officeDocument/2006/relationships/image" Target="../media/image68.emf"/><Relationship Id="rId21" Type="http://schemas.openxmlformats.org/officeDocument/2006/relationships/image" Target="../media/image77.emf"/><Relationship Id="rId7" Type="http://schemas.openxmlformats.org/officeDocument/2006/relationships/image" Target="../media/image70.emf"/><Relationship Id="rId12" Type="http://schemas.openxmlformats.org/officeDocument/2006/relationships/customXml" Target="../ink/ink67.xml"/><Relationship Id="rId17" Type="http://schemas.openxmlformats.org/officeDocument/2006/relationships/image" Target="../media/image75.emf"/><Relationship Id="rId25" Type="http://schemas.openxmlformats.org/officeDocument/2006/relationships/image" Target="../media/image79.emf"/><Relationship Id="rId2" Type="http://schemas.openxmlformats.org/officeDocument/2006/relationships/customXml" Target="../ink/ink62.xml"/><Relationship Id="rId16" Type="http://schemas.openxmlformats.org/officeDocument/2006/relationships/customXml" Target="../ink/ink69.xml"/><Relationship Id="rId20" Type="http://schemas.openxmlformats.org/officeDocument/2006/relationships/customXml" Target="../ink/ink71.xml"/><Relationship Id="rId1" Type="http://schemas.openxmlformats.org/officeDocument/2006/relationships/slideLayout" Target="../slideLayouts/slideLayout2.xml"/><Relationship Id="rId6" Type="http://schemas.openxmlformats.org/officeDocument/2006/relationships/customXml" Target="../ink/ink64.xml"/><Relationship Id="rId11" Type="http://schemas.openxmlformats.org/officeDocument/2006/relationships/image" Target="../media/image72.emf"/><Relationship Id="rId24" Type="http://schemas.openxmlformats.org/officeDocument/2006/relationships/customXml" Target="../ink/ink73.xml"/><Relationship Id="rId5" Type="http://schemas.openxmlformats.org/officeDocument/2006/relationships/image" Target="../media/image69.emf"/><Relationship Id="rId15" Type="http://schemas.openxmlformats.org/officeDocument/2006/relationships/image" Target="../media/image74.emf"/><Relationship Id="rId23" Type="http://schemas.openxmlformats.org/officeDocument/2006/relationships/image" Target="../media/image78.emf"/><Relationship Id="rId10" Type="http://schemas.openxmlformats.org/officeDocument/2006/relationships/customXml" Target="../ink/ink66.xml"/><Relationship Id="rId19" Type="http://schemas.openxmlformats.org/officeDocument/2006/relationships/image" Target="../media/image76.emf"/><Relationship Id="rId4" Type="http://schemas.openxmlformats.org/officeDocument/2006/relationships/customXml" Target="../ink/ink63.xml"/><Relationship Id="rId9" Type="http://schemas.openxmlformats.org/officeDocument/2006/relationships/image" Target="../media/image71.emf"/><Relationship Id="rId14" Type="http://schemas.openxmlformats.org/officeDocument/2006/relationships/customXml" Target="../ink/ink68.xml"/><Relationship Id="rId22" Type="http://schemas.openxmlformats.org/officeDocument/2006/relationships/customXml" Target="../ink/ink72.xml"/></Relationships>
</file>

<file path=ppt/slides/_rels/slide11.xml.rels><?xml version="1.0" encoding="UTF-8" standalone="yes"?>
<Relationships xmlns="http://schemas.openxmlformats.org/package/2006/relationships"><Relationship Id="rId13" Type="http://schemas.openxmlformats.org/officeDocument/2006/relationships/image" Target="../media/image86.emf"/><Relationship Id="rId18" Type="http://schemas.openxmlformats.org/officeDocument/2006/relationships/customXml" Target="../ink/ink82.xml"/><Relationship Id="rId26" Type="http://schemas.openxmlformats.org/officeDocument/2006/relationships/customXml" Target="../ink/ink86.xml"/><Relationship Id="rId39" Type="http://schemas.openxmlformats.org/officeDocument/2006/relationships/image" Target="../media/image99.emf"/><Relationship Id="rId21" Type="http://schemas.openxmlformats.org/officeDocument/2006/relationships/image" Target="../media/image90.emf"/><Relationship Id="rId34" Type="http://schemas.openxmlformats.org/officeDocument/2006/relationships/customXml" Target="../ink/ink90.xml"/><Relationship Id="rId42" Type="http://schemas.openxmlformats.org/officeDocument/2006/relationships/customXml" Target="../ink/ink94.xml"/><Relationship Id="rId47" Type="http://schemas.openxmlformats.org/officeDocument/2006/relationships/image" Target="../media/image103.emf"/><Relationship Id="rId50" Type="http://schemas.openxmlformats.org/officeDocument/2006/relationships/customXml" Target="../ink/ink98.xml"/><Relationship Id="rId55" Type="http://schemas.openxmlformats.org/officeDocument/2006/relationships/image" Target="../media/image107.emf"/><Relationship Id="rId63" Type="http://schemas.openxmlformats.org/officeDocument/2006/relationships/image" Target="../media/image111.emf"/><Relationship Id="rId7" Type="http://schemas.openxmlformats.org/officeDocument/2006/relationships/image" Target="../media/image83.emf"/><Relationship Id="rId2" Type="http://schemas.openxmlformats.org/officeDocument/2006/relationships/customXml" Target="../ink/ink74.xml"/><Relationship Id="rId16" Type="http://schemas.openxmlformats.org/officeDocument/2006/relationships/customXml" Target="../ink/ink81.xml"/><Relationship Id="rId20" Type="http://schemas.openxmlformats.org/officeDocument/2006/relationships/customXml" Target="../ink/ink83.xml"/><Relationship Id="rId29" Type="http://schemas.openxmlformats.org/officeDocument/2006/relationships/image" Target="../media/image94.emf"/><Relationship Id="rId41" Type="http://schemas.openxmlformats.org/officeDocument/2006/relationships/image" Target="../media/image100.emf"/><Relationship Id="rId54" Type="http://schemas.openxmlformats.org/officeDocument/2006/relationships/customXml" Target="../ink/ink100.xml"/><Relationship Id="rId62" Type="http://schemas.openxmlformats.org/officeDocument/2006/relationships/customXml" Target="../ink/ink104.xml"/><Relationship Id="rId1" Type="http://schemas.openxmlformats.org/officeDocument/2006/relationships/slideLayout" Target="../slideLayouts/slideLayout2.xml"/><Relationship Id="rId6" Type="http://schemas.openxmlformats.org/officeDocument/2006/relationships/customXml" Target="../ink/ink76.xml"/><Relationship Id="rId11" Type="http://schemas.openxmlformats.org/officeDocument/2006/relationships/image" Target="../media/image85.emf"/><Relationship Id="rId24" Type="http://schemas.openxmlformats.org/officeDocument/2006/relationships/customXml" Target="../ink/ink85.xml"/><Relationship Id="rId32" Type="http://schemas.openxmlformats.org/officeDocument/2006/relationships/customXml" Target="../ink/ink89.xml"/><Relationship Id="rId37" Type="http://schemas.openxmlformats.org/officeDocument/2006/relationships/image" Target="../media/image98.emf"/><Relationship Id="rId40" Type="http://schemas.openxmlformats.org/officeDocument/2006/relationships/customXml" Target="../ink/ink93.xml"/><Relationship Id="rId45" Type="http://schemas.openxmlformats.org/officeDocument/2006/relationships/image" Target="../media/image102.emf"/><Relationship Id="rId53" Type="http://schemas.openxmlformats.org/officeDocument/2006/relationships/image" Target="../media/image106.emf"/><Relationship Id="rId58" Type="http://schemas.openxmlformats.org/officeDocument/2006/relationships/customXml" Target="../ink/ink102.xml"/><Relationship Id="rId66" Type="http://schemas.openxmlformats.org/officeDocument/2006/relationships/image" Target="../media/image113.jpeg"/><Relationship Id="rId5" Type="http://schemas.openxmlformats.org/officeDocument/2006/relationships/image" Target="../media/image82.emf"/><Relationship Id="rId15" Type="http://schemas.openxmlformats.org/officeDocument/2006/relationships/image" Target="../media/image87.emf"/><Relationship Id="rId23" Type="http://schemas.openxmlformats.org/officeDocument/2006/relationships/image" Target="../media/image91.emf"/><Relationship Id="rId28" Type="http://schemas.openxmlformats.org/officeDocument/2006/relationships/customXml" Target="../ink/ink87.xml"/><Relationship Id="rId36" Type="http://schemas.openxmlformats.org/officeDocument/2006/relationships/customXml" Target="../ink/ink91.xml"/><Relationship Id="rId49" Type="http://schemas.openxmlformats.org/officeDocument/2006/relationships/image" Target="../media/image104.emf"/><Relationship Id="rId57" Type="http://schemas.openxmlformats.org/officeDocument/2006/relationships/image" Target="../media/image108.emf"/><Relationship Id="rId61" Type="http://schemas.openxmlformats.org/officeDocument/2006/relationships/image" Target="../media/image110.emf"/><Relationship Id="rId10" Type="http://schemas.openxmlformats.org/officeDocument/2006/relationships/customXml" Target="../ink/ink78.xml"/><Relationship Id="rId19" Type="http://schemas.openxmlformats.org/officeDocument/2006/relationships/image" Target="../media/image89.emf"/><Relationship Id="rId31" Type="http://schemas.openxmlformats.org/officeDocument/2006/relationships/image" Target="../media/image95.emf"/><Relationship Id="rId44" Type="http://schemas.openxmlformats.org/officeDocument/2006/relationships/customXml" Target="../ink/ink95.xml"/><Relationship Id="rId52" Type="http://schemas.openxmlformats.org/officeDocument/2006/relationships/customXml" Target="../ink/ink99.xml"/><Relationship Id="rId60" Type="http://schemas.openxmlformats.org/officeDocument/2006/relationships/customXml" Target="../ink/ink103.xml"/><Relationship Id="rId65" Type="http://schemas.openxmlformats.org/officeDocument/2006/relationships/image" Target="../media/image112.emf"/><Relationship Id="rId4" Type="http://schemas.openxmlformats.org/officeDocument/2006/relationships/customXml" Target="../ink/ink75.xml"/><Relationship Id="rId9" Type="http://schemas.openxmlformats.org/officeDocument/2006/relationships/image" Target="../media/image84.emf"/><Relationship Id="rId14" Type="http://schemas.openxmlformats.org/officeDocument/2006/relationships/customXml" Target="../ink/ink80.xml"/><Relationship Id="rId22" Type="http://schemas.openxmlformats.org/officeDocument/2006/relationships/customXml" Target="../ink/ink84.xml"/><Relationship Id="rId27" Type="http://schemas.openxmlformats.org/officeDocument/2006/relationships/image" Target="../media/image93.emf"/><Relationship Id="rId30" Type="http://schemas.openxmlformats.org/officeDocument/2006/relationships/customXml" Target="../ink/ink88.xml"/><Relationship Id="rId35" Type="http://schemas.openxmlformats.org/officeDocument/2006/relationships/image" Target="../media/image97.emf"/><Relationship Id="rId43" Type="http://schemas.openxmlformats.org/officeDocument/2006/relationships/image" Target="../media/image101.emf"/><Relationship Id="rId48" Type="http://schemas.openxmlformats.org/officeDocument/2006/relationships/customXml" Target="../ink/ink97.xml"/><Relationship Id="rId56" Type="http://schemas.openxmlformats.org/officeDocument/2006/relationships/customXml" Target="../ink/ink101.xml"/><Relationship Id="rId64" Type="http://schemas.openxmlformats.org/officeDocument/2006/relationships/customXml" Target="../ink/ink105.xml"/><Relationship Id="rId8" Type="http://schemas.openxmlformats.org/officeDocument/2006/relationships/customXml" Target="../ink/ink77.xml"/><Relationship Id="rId51" Type="http://schemas.openxmlformats.org/officeDocument/2006/relationships/image" Target="../media/image105.emf"/><Relationship Id="rId3" Type="http://schemas.openxmlformats.org/officeDocument/2006/relationships/image" Target="../media/image81.emf"/><Relationship Id="rId12" Type="http://schemas.openxmlformats.org/officeDocument/2006/relationships/customXml" Target="../ink/ink79.xml"/><Relationship Id="rId17" Type="http://schemas.openxmlformats.org/officeDocument/2006/relationships/image" Target="../media/image88.emf"/><Relationship Id="rId25" Type="http://schemas.openxmlformats.org/officeDocument/2006/relationships/image" Target="../media/image92.emf"/><Relationship Id="rId33" Type="http://schemas.openxmlformats.org/officeDocument/2006/relationships/image" Target="../media/image96.emf"/><Relationship Id="rId38" Type="http://schemas.openxmlformats.org/officeDocument/2006/relationships/customXml" Target="../ink/ink92.xml"/><Relationship Id="rId46" Type="http://schemas.openxmlformats.org/officeDocument/2006/relationships/customXml" Target="../ink/ink96.xml"/><Relationship Id="rId59" Type="http://schemas.openxmlformats.org/officeDocument/2006/relationships/image" Target="../media/image109.emf"/></Relationships>
</file>

<file path=ppt/slides/_rels/slide12.xml.rels><?xml version="1.0" encoding="UTF-8" standalone="yes"?>
<Relationships xmlns="http://schemas.openxmlformats.org/package/2006/relationships"><Relationship Id="rId8" Type="http://schemas.openxmlformats.org/officeDocument/2006/relationships/customXml" Target="../ink/ink109.xml"/><Relationship Id="rId13" Type="http://schemas.openxmlformats.org/officeDocument/2006/relationships/image" Target="../media/image119.emf"/><Relationship Id="rId18" Type="http://schemas.openxmlformats.org/officeDocument/2006/relationships/customXml" Target="../ink/ink114.xml"/><Relationship Id="rId26" Type="http://schemas.openxmlformats.org/officeDocument/2006/relationships/customXml" Target="../ink/ink118.xml"/><Relationship Id="rId3" Type="http://schemas.openxmlformats.org/officeDocument/2006/relationships/image" Target="../media/image114.emf"/><Relationship Id="rId21" Type="http://schemas.openxmlformats.org/officeDocument/2006/relationships/image" Target="../media/image123.emf"/><Relationship Id="rId7" Type="http://schemas.openxmlformats.org/officeDocument/2006/relationships/image" Target="../media/image116.emf"/><Relationship Id="rId12" Type="http://schemas.openxmlformats.org/officeDocument/2006/relationships/customXml" Target="../ink/ink111.xml"/><Relationship Id="rId17" Type="http://schemas.openxmlformats.org/officeDocument/2006/relationships/image" Target="../media/image121.emf"/><Relationship Id="rId25" Type="http://schemas.openxmlformats.org/officeDocument/2006/relationships/image" Target="../media/image125.emf"/><Relationship Id="rId2" Type="http://schemas.openxmlformats.org/officeDocument/2006/relationships/customXml" Target="../ink/ink106.xml"/><Relationship Id="rId16" Type="http://schemas.openxmlformats.org/officeDocument/2006/relationships/customXml" Target="../ink/ink113.xml"/><Relationship Id="rId20" Type="http://schemas.openxmlformats.org/officeDocument/2006/relationships/customXml" Target="../ink/ink115.xml"/><Relationship Id="rId29" Type="http://schemas.openxmlformats.org/officeDocument/2006/relationships/image" Target="../media/image127.emf"/><Relationship Id="rId1" Type="http://schemas.openxmlformats.org/officeDocument/2006/relationships/slideLayout" Target="../slideLayouts/slideLayout2.xml"/><Relationship Id="rId6" Type="http://schemas.openxmlformats.org/officeDocument/2006/relationships/customXml" Target="../ink/ink108.xml"/><Relationship Id="rId11" Type="http://schemas.openxmlformats.org/officeDocument/2006/relationships/image" Target="../media/image118.emf"/><Relationship Id="rId24" Type="http://schemas.openxmlformats.org/officeDocument/2006/relationships/customXml" Target="../ink/ink117.xml"/><Relationship Id="rId5" Type="http://schemas.openxmlformats.org/officeDocument/2006/relationships/image" Target="../media/image115.emf"/><Relationship Id="rId15" Type="http://schemas.openxmlformats.org/officeDocument/2006/relationships/image" Target="../media/image120.emf"/><Relationship Id="rId23" Type="http://schemas.openxmlformats.org/officeDocument/2006/relationships/image" Target="../media/image124.emf"/><Relationship Id="rId28" Type="http://schemas.openxmlformats.org/officeDocument/2006/relationships/customXml" Target="../ink/ink119.xml"/><Relationship Id="rId10" Type="http://schemas.openxmlformats.org/officeDocument/2006/relationships/customXml" Target="../ink/ink110.xml"/><Relationship Id="rId19" Type="http://schemas.openxmlformats.org/officeDocument/2006/relationships/image" Target="../media/image122.emf"/><Relationship Id="rId4" Type="http://schemas.openxmlformats.org/officeDocument/2006/relationships/customXml" Target="../ink/ink107.xml"/><Relationship Id="rId9" Type="http://schemas.openxmlformats.org/officeDocument/2006/relationships/image" Target="../media/image117.emf"/><Relationship Id="rId14" Type="http://schemas.openxmlformats.org/officeDocument/2006/relationships/customXml" Target="../ink/ink112.xml"/><Relationship Id="rId22" Type="http://schemas.openxmlformats.org/officeDocument/2006/relationships/customXml" Target="../ink/ink116.xml"/><Relationship Id="rId27" Type="http://schemas.openxmlformats.org/officeDocument/2006/relationships/image" Target="../media/image126.emf"/></Relationships>
</file>

<file path=ppt/slides/_rels/slide13.xml.rels><?xml version="1.0" encoding="UTF-8" standalone="yes"?>
<Relationships xmlns="http://schemas.openxmlformats.org/package/2006/relationships"><Relationship Id="rId13" Type="http://schemas.openxmlformats.org/officeDocument/2006/relationships/image" Target="../media/image133.emf"/><Relationship Id="rId18" Type="http://schemas.openxmlformats.org/officeDocument/2006/relationships/customXml" Target="../ink/ink128.xml"/><Relationship Id="rId26" Type="http://schemas.openxmlformats.org/officeDocument/2006/relationships/customXml" Target="../ink/ink132.xml"/><Relationship Id="rId39" Type="http://schemas.openxmlformats.org/officeDocument/2006/relationships/image" Target="../media/image146.emf"/><Relationship Id="rId3" Type="http://schemas.openxmlformats.org/officeDocument/2006/relationships/image" Target="../media/image128.emf"/><Relationship Id="rId21" Type="http://schemas.openxmlformats.org/officeDocument/2006/relationships/image" Target="../media/image137.emf"/><Relationship Id="rId34" Type="http://schemas.openxmlformats.org/officeDocument/2006/relationships/customXml" Target="../ink/ink136.xml"/><Relationship Id="rId42" Type="http://schemas.openxmlformats.org/officeDocument/2006/relationships/customXml" Target="../ink/ink140.xml"/><Relationship Id="rId47" Type="http://schemas.openxmlformats.org/officeDocument/2006/relationships/image" Target="../media/image150.emf"/><Relationship Id="rId50" Type="http://schemas.openxmlformats.org/officeDocument/2006/relationships/customXml" Target="../ink/ink144.xml"/><Relationship Id="rId7" Type="http://schemas.openxmlformats.org/officeDocument/2006/relationships/image" Target="../media/image130.emf"/><Relationship Id="rId12" Type="http://schemas.openxmlformats.org/officeDocument/2006/relationships/customXml" Target="../ink/ink125.xml"/><Relationship Id="rId17" Type="http://schemas.openxmlformats.org/officeDocument/2006/relationships/image" Target="../media/image135.emf"/><Relationship Id="rId25" Type="http://schemas.openxmlformats.org/officeDocument/2006/relationships/image" Target="../media/image139.emf"/><Relationship Id="rId33" Type="http://schemas.openxmlformats.org/officeDocument/2006/relationships/image" Target="../media/image143.emf"/><Relationship Id="rId38" Type="http://schemas.openxmlformats.org/officeDocument/2006/relationships/customXml" Target="../ink/ink138.xml"/><Relationship Id="rId46" Type="http://schemas.openxmlformats.org/officeDocument/2006/relationships/customXml" Target="../ink/ink142.xml"/><Relationship Id="rId2" Type="http://schemas.openxmlformats.org/officeDocument/2006/relationships/customXml" Target="../ink/ink120.xml"/><Relationship Id="rId16" Type="http://schemas.openxmlformats.org/officeDocument/2006/relationships/customXml" Target="../ink/ink127.xml"/><Relationship Id="rId20" Type="http://schemas.openxmlformats.org/officeDocument/2006/relationships/customXml" Target="../ink/ink129.xml"/><Relationship Id="rId29" Type="http://schemas.openxmlformats.org/officeDocument/2006/relationships/image" Target="../media/image141.emf"/><Relationship Id="rId41" Type="http://schemas.openxmlformats.org/officeDocument/2006/relationships/image" Target="../media/image147.emf"/><Relationship Id="rId1" Type="http://schemas.openxmlformats.org/officeDocument/2006/relationships/slideLayout" Target="../slideLayouts/slideLayout7.xml"/><Relationship Id="rId6" Type="http://schemas.openxmlformats.org/officeDocument/2006/relationships/customXml" Target="../ink/ink122.xml"/><Relationship Id="rId11" Type="http://schemas.openxmlformats.org/officeDocument/2006/relationships/image" Target="../media/image132.emf"/><Relationship Id="rId24" Type="http://schemas.openxmlformats.org/officeDocument/2006/relationships/customXml" Target="../ink/ink131.xml"/><Relationship Id="rId32" Type="http://schemas.openxmlformats.org/officeDocument/2006/relationships/customXml" Target="../ink/ink135.xml"/><Relationship Id="rId37" Type="http://schemas.openxmlformats.org/officeDocument/2006/relationships/image" Target="../media/image145.emf"/><Relationship Id="rId40" Type="http://schemas.openxmlformats.org/officeDocument/2006/relationships/customXml" Target="../ink/ink139.xml"/><Relationship Id="rId45" Type="http://schemas.openxmlformats.org/officeDocument/2006/relationships/image" Target="../media/image149.emf"/><Relationship Id="rId5" Type="http://schemas.openxmlformats.org/officeDocument/2006/relationships/image" Target="../media/image129.emf"/><Relationship Id="rId15" Type="http://schemas.openxmlformats.org/officeDocument/2006/relationships/image" Target="../media/image134.emf"/><Relationship Id="rId23" Type="http://schemas.openxmlformats.org/officeDocument/2006/relationships/image" Target="../media/image138.emf"/><Relationship Id="rId28" Type="http://schemas.openxmlformats.org/officeDocument/2006/relationships/customXml" Target="../ink/ink133.xml"/><Relationship Id="rId36" Type="http://schemas.openxmlformats.org/officeDocument/2006/relationships/customXml" Target="../ink/ink137.xml"/><Relationship Id="rId49" Type="http://schemas.openxmlformats.org/officeDocument/2006/relationships/image" Target="../media/image151.emf"/><Relationship Id="rId10" Type="http://schemas.openxmlformats.org/officeDocument/2006/relationships/customXml" Target="../ink/ink124.xml"/><Relationship Id="rId19" Type="http://schemas.openxmlformats.org/officeDocument/2006/relationships/image" Target="../media/image136.emf"/><Relationship Id="rId31" Type="http://schemas.openxmlformats.org/officeDocument/2006/relationships/image" Target="../media/image142.emf"/><Relationship Id="rId44" Type="http://schemas.openxmlformats.org/officeDocument/2006/relationships/customXml" Target="../ink/ink141.xml"/><Relationship Id="rId4" Type="http://schemas.openxmlformats.org/officeDocument/2006/relationships/customXml" Target="../ink/ink121.xml"/><Relationship Id="rId9" Type="http://schemas.openxmlformats.org/officeDocument/2006/relationships/image" Target="../media/image131.emf"/><Relationship Id="rId14" Type="http://schemas.openxmlformats.org/officeDocument/2006/relationships/customXml" Target="../ink/ink126.xml"/><Relationship Id="rId22" Type="http://schemas.openxmlformats.org/officeDocument/2006/relationships/customXml" Target="../ink/ink130.xml"/><Relationship Id="rId27" Type="http://schemas.openxmlformats.org/officeDocument/2006/relationships/image" Target="../media/image140.emf"/><Relationship Id="rId30" Type="http://schemas.openxmlformats.org/officeDocument/2006/relationships/customXml" Target="../ink/ink134.xml"/><Relationship Id="rId35" Type="http://schemas.openxmlformats.org/officeDocument/2006/relationships/image" Target="../media/image144.emf"/><Relationship Id="rId43" Type="http://schemas.openxmlformats.org/officeDocument/2006/relationships/image" Target="../media/image148.emf"/><Relationship Id="rId48" Type="http://schemas.openxmlformats.org/officeDocument/2006/relationships/customXml" Target="../ink/ink143.xml"/><Relationship Id="rId8" Type="http://schemas.openxmlformats.org/officeDocument/2006/relationships/customXml" Target="../ink/ink123.xml"/><Relationship Id="rId51" Type="http://schemas.openxmlformats.org/officeDocument/2006/relationships/image" Target="../media/image15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3.jpeg"/><Relationship Id="rId7" Type="http://schemas.openxmlformats.org/officeDocument/2006/relationships/image" Target="../media/image1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image" Target="../media/image17.emf"/><Relationship Id="rId117" Type="http://schemas.openxmlformats.org/officeDocument/2006/relationships/customXml" Target="../ink/ink57.xml"/><Relationship Id="rId21" Type="http://schemas.openxmlformats.org/officeDocument/2006/relationships/customXml" Target="../ink/ink9.xml"/><Relationship Id="rId42" Type="http://schemas.openxmlformats.org/officeDocument/2006/relationships/image" Target="../media/image25.emf"/><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8.emf"/><Relationship Id="rId84" Type="http://schemas.openxmlformats.org/officeDocument/2006/relationships/image" Target="../media/image46.emf"/><Relationship Id="rId89" Type="http://schemas.openxmlformats.org/officeDocument/2006/relationships/customXml" Target="../ink/ink43.xml"/><Relationship Id="rId112" Type="http://schemas.openxmlformats.org/officeDocument/2006/relationships/image" Target="../media/image60.emf"/><Relationship Id="rId16" Type="http://schemas.openxmlformats.org/officeDocument/2006/relationships/image" Target="../media/image12.emf"/><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20.emf"/><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33.emf"/><Relationship Id="rId74" Type="http://schemas.openxmlformats.org/officeDocument/2006/relationships/image" Target="../media/image41.emf"/><Relationship Id="rId79" Type="http://schemas.openxmlformats.org/officeDocument/2006/relationships/customXml" Target="../ink/ink38.xml"/><Relationship Id="rId102" Type="http://schemas.openxmlformats.org/officeDocument/2006/relationships/image" Target="../media/image55.emf"/><Relationship Id="rId123" Type="http://schemas.openxmlformats.org/officeDocument/2006/relationships/customXml" Target="../ink/ink60.xml"/><Relationship Id="rId5" Type="http://schemas.openxmlformats.org/officeDocument/2006/relationships/image" Target="../media/image6.jpeg"/><Relationship Id="rId61" Type="http://schemas.openxmlformats.org/officeDocument/2006/relationships/customXml" Target="../ink/ink29.xml"/><Relationship Id="rId82" Type="http://schemas.openxmlformats.org/officeDocument/2006/relationships/image" Target="../media/image45.emf"/><Relationship Id="rId90" Type="http://schemas.openxmlformats.org/officeDocument/2006/relationships/image" Target="../media/image49.emf"/><Relationship Id="rId95" Type="http://schemas.openxmlformats.org/officeDocument/2006/relationships/customXml" Target="../ink/ink46.xml"/><Relationship Id="rId19" Type="http://schemas.openxmlformats.org/officeDocument/2006/relationships/customXml" Target="../ink/ink8.xml"/><Relationship Id="rId14" Type="http://schemas.openxmlformats.org/officeDocument/2006/relationships/image" Target="../media/image11.emf"/><Relationship Id="rId22" Type="http://schemas.openxmlformats.org/officeDocument/2006/relationships/image" Target="../media/image15.emf"/><Relationship Id="rId27" Type="http://schemas.openxmlformats.org/officeDocument/2006/relationships/customXml" Target="../ink/ink12.xml"/><Relationship Id="rId30" Type="http://schemas.openxmlformats.org/officeDocument/2006/relationships/image" Target="../media/image19.emf"/><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28.emf"/><Relationship Id="rId56" Type="http://schemas.openxmlformats.org/officeDocument/2006/relationships/image" Target="../media/image32.emf"/><Relationship Id="rId64" Type="http://schemas.openxmlformats.org/officeDocument/2006/relationships/image" Target="../media/image36.emf"/><Relationship Id="rId69" Type="http://schemas.openxmlformats.org/officeDocument/2006/relationships/customXml" Target="../ink/ink33.xml"/><Relationship Id="rId77" Type="http://schemas.openxmlformats.org/officeDocument/2006/relationships/customXml" Target="../ink/ink37.xml"/><Relationship Id="rId100" Type="http://schemas.openxmlformats.org/officeDocument/2006/relationships/image" Target="../media/image54.emf"/><Relationship Id="rId105" Type="http://schemas.openxmlformats.org/officeDocument/2006/relationships/customXml" Target="../ink/ink51.xml"/><Relationship Id="rId113" Type="http://schemas.openxmlformats.org/officeDocument/2006/relationships/customXml" Target="../ink/ink55.xml"/><Relationship Id="rId118" Type="http://schemas.openxmlformats.org/officeDocument/2006/relationships/image" Target="../media/image63.emf"/><Relationship Id="rId126" Type="http://schemas.openxmlformats.org/officeDocument/2006/relationships/image" Target="../media/image67.emf"/><Relationship Id="rId8" Type="http://schemas.openxmlformats.org/officeDocument/2006/relationships/image" Target="../media/image8.emf"/><Relationship Id="rId51" Type="http://schemas.openxmlformats.org/officeDocument/2006/relationships/customXml" Target="../ink/ink24.xml"/><Relationship Id="rId72" Type="http://schemas.openxmlformats.org/officeDocument/2006/relationships/image" Target="../media/image40.emf"/><Relationship Id="rId80" Type="http://schemas.openxmlformats.org/officeDocument/2006/relationships/image" Target="../media/image44.emf"/><Relationship Id="rId85" Type="http://schemas.openxmlformats.org/officeDocument/2006/relationships/customXml" Target="../ink/ink41.xml"/><Relationship Id="rId93" Type="http://schemas.openxmlformats.org/officeDocument/2006/relationships/customXml" Target="../ink/ink45.xml"/><Relationship Id="rId98" Type="http://schemas.openxmlformats.org/officeDocument/2006/relationships/image" Target="../media/image53.emf"/><Relationship Id="rId121" Type="http://schemas.openxmlformats.org/officeDocument/2006/relationships/customXml" Target="../ink/ink59.xml"/><Relationship Id="rId3" Type="http://schemas.openxmlformats.org/officeDocument/2006/relationships/image" Target="../media/image4.jpeg"/><Relationship Id="rId12" Type="http://schemas.openxmlformats.org/officeDocument/2006/relationships/image" Target="../media/image10.emf"/><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23.emf"/><Relationship Id="rId46" Type="http://schemas.openxmlformats.org/officeDocument/2006/relationships/image" Target="../media/image27.emf"/><Relationship Id="rId59" Type="http://schemas.openxmlformats.org/officeDocument/2006/relationships/customXml" Target="../ink/ink28.xml"/><Relationship Id="rId67" Type="http://schemas.openxmlformats.org/officeDocument/2006/relationships/customXml" Target="../ink/ink32.xml"/><Relationship Id="rId103" Type="http://schemas.openxmlformats.org/officeDocument/2006/relationships/customXml" Target="../ink/ink50.xml"/><Relationship Id="rId108" Type="http://schemas.openxmlformats.org/officeDocument/2006/relationships/image" Target="../media/image58.emf"/><Relationship Id="rId116" Type="http://schemas.openxmlformats.org/officeDocument/2006/relationships/image" Target="../media/image62.emf"/><Relationship Id="rId124" Type="http://schemas.openxmlformats.org/officeDocument/2006/relationships/image" Target="../media/image66.emf"/><Relationship Id="rId20" Type="http://schemas.openxmlformats.org/officeDocument/2006/relationships/image" Target="../media/image14.emf"/><Relationship Id="rId41" Type="http://schemas.openxmlformats.org/officeDocument/2006/relationships/customXml" Target="../ink/ink19.xml"/><Relationship Id="rId54" Type="http://schemas.openxmlformats.org/officeDocument/2006/relationships/image" Target="../media/image31.emf"/><Relationship Id="rId62" Type="http://schemas.openxmlformats.org/officeDocument/2006/relationships/image" Target="../media/image35.emf"/><Relationship Id="rId70" Type="http://schemas.openxmlformats.org/officeDocument/2006/relationships/image" Target="../media/image39.emf"/><Relationship Id="rId75" Type="http://schemas.openxmlformats.org/officeDocument/2006/relationships/customXml" Target="../ink/ink36.xml"/><Relationship Id="rId83" Type="http://schemas.openxmlformats.org/officeDocument/2006/relationships/customXml" Target="../ink/ink40.xml"/><Relationship Id="rId88" Type="http://schemas.openxmlformats.org/officeDocument/2006/relationships/image" Target="../media/image48.emf"/><Relationship Id="rId91" Type="http://schemas.openxmlformats.org/officeDocument/2006/relationships/customXml" Target="../ink/ink44.xml"/><Relationship Id="rId96" Type="http://schemas.openxmlformats.org/officeDocument/2006/relationships/image" Target="../media/image52.emf"/><Relationship Id="rId111" Type="http://schemas.openxmlformats.org/officeDocument/2006/relationships/customXml" Target="../ink/ink54.xml"/><Relationship Id="rId1" Type="http://schemas.openxmlformats.org/officeDocument/2006/relationships/slideLayout" Target="../slideLayouts/slideLayout7.xml"/><Relationship Id="rId6" Type="http://schemas.openxmlformats.org/officeDocument/2006/relationships/image" Target="../media/image7.jpe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8.emf"/><Relationship Id="rId36" Type="http://schemas.openxmlformats.org/officeDocument/2006/relationships/image" Target="../media/image22.emf"/><Relationship Id="rId49" Type="http://schemas.openxmlformats.org/officeDocument/2006/relationships/customXml" Target="../ink/ink23.xml"/><Relationship Id="rId57" Type="http://schemas.openxmlformats.org/officeDocument/2006/relationships/customXml" Target="../ink/ink27.xml"/><Relationship Id="rId106" Type="http://schemas.openxmlformats.org/officeDocument/2006/relationships/image" Target="../media/image57.emf"/><Relationship Id="rId114" Type="http://schemas.openxmlformats.org/officeDocument/2006/relationships/image" Target="../media/image61.emf"/><Relationship Id="rId119" Type="http://schemas.openxmlformats.org/officeDocument/2006/relationships/customXml" Target="../ink/ink58.xml"/><Relationship Id="rId10" Type="http://schemas.openxmlformats.org/officeDocument/2006/relationships/image" Target="../media/image9.emf"/><Relationship Id="rId31" Type="http://schemas.openxmlformats.org/officeDocument/2006/relationships/customXml" Target="../ink/ink14.xml"/><Relationship Id="rId44" Type="http://schemas.openxmlformats.org/officeDocument/2006/relationships/image" Target="../media/image26.emf"/><Relationship Id="rId52" Type="http://schemas.openxmlformats.org/officeDocument/2006/relationships/image" Target="../media/image30.emf"/><Relationship Id="rId60" Type="http://schemas.openxmlformats.org/officeDocument/2006/relationships/image" Target="../media/image34.emf"/><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43.emf"/><Relationship Id="rId81" Type="http://schemas.openxmlformats.org/officeDocument/2006/relationships/customXml" Target="../ink/ink39.xml"/><Relationship Id="rId86" Type="http://schemas.openxmlformats.org/officeDocument/2006/relationships/image" Target="../media/image47.emf"/><Relationship Id="rId94" Type="http://schemas.openxmlformats.org/officeDocument/2006/relationships/image" Target="../media/image51.emf"/><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65.emf"/><Relationship Id="rId4" Type="http://schemas.openxmlformats.org/officeDocument/2006/relationships/image" Target="../media/image5.jpeg"/><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13.emf"/><Relationship Id="rId39" Type="http://schemas.openxmlformats.org/officeDocument/2006/relationships/customXml" Target="../ink/ink18.xml"/><Relationship Id="rId109" Type="http://schemas.openxmlformats.org/officeDocument/2006/relationships/customXml" Target="../ink/ink53.xml"/><Relationship Id="rId34" Type="http://schemas.openxmlformats.org/officeDocument/2006/relationships/image" Target="../media/image21.emf"/><Relationship Id="rId50" Type="http://schemas.openxmlformats.org/officeDocument/2006/relationships/image" Target="../media/image29.emf"/><Relationship Id="rId55" Type="http://schemas.openxmlformats.org/officeDocument/2006/relationships/customXml" Target="../ink/ink26.xml"/><Relationship Id="rId76" Type="http://schemas.openxmlformats.org/officeDocument/2006/relationships/image" Target="../media/image42.emf"/><Relationship Id="rId97" Type="http://schemas.openxmlformats.org/officeDocument/2006/relationships/customXml" Target="../ink/ink47.xml"/><Relationship Id="rId104" Type="http://schemas.openxmlformats.org/officeDocument/2006/relationships/image" Target="../media/image56.emf"/><Relationship Id="rId120" Type="http://schemas.openxmlformats.org/officeDocument/2006/relationships/image" Target="../media/image64.emf"/><Relationship Id="rId125" Type="http://schemas.openxmlformats.org/officeDocument/2006/relationships/customXml" Target="../ink/ink61.xml"/><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50.emf"/><Relationship Id="rId2" Type="http://schemas.openxmlformats.org/officeDocument/2006/relationships/notesSlide" Target="../notesSlides/notesSlide4.xml"/><Relationship Id="rId29" Type="http://schemas.openxmlformats.org/officeDocument/2006/relationships/customXml" Target="../ink/ink13.xml"/><Relationship Id="rId24" Type="http://schemas.openxmlformats.org/officeDocument/2006/relationships/image" Target="../media/image16.emf"/><Relationship Id="rId40" Type="http://schemas.openxmlformats.org/officeDocument/2006/relationships/image" Target="../media/image24.emf"/><Relationship Id="rId45" Type="http://schemas.openxmlformats.org/officeDocument/2006/relationships/customXml" Target="../ink/ink21.xml"/><Relationship Id="rId66" Type="http://schemas.openxmlformats.org/officeDocument/2006/relationships/image" Target="../media/image37.emf"/><Relationship Id="rId87" Type="http://schemas.openxmlformats.org/officeDocument/2006/relationships/customXml" Target="../ink/ink42.xml"/><Relationship Id="rId110" Type="http://schemas.openxmlformats.org/officeDocument/2006/relationships/image" Target="../media/image59.emf"/><Relationship Id="rId115" Type="http://schemas.openxmlformats.org/officeDocument/2006/relationships/customXml" Target="../ink/ink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778000"/>
            <a:ext cx="7772400" cy="2149475"/>
          </a:xfrm>
          <a:noFill/>
        </p:spPr>
        <p:txBody>
          <a:bodyPr anchor="ctr"/>
          <a:lstStyle/>
          <a:p>
            <a:pPr algn="ctr"/>
            <a:r>
              <a:rPr lang="en-US" sz="4000" smtClean="0"/>
              <a:t>Four Classic Government Interventions in Perfectly Competitive Market</a:t>
            </a:r>
          </a:p>
        </p:txBody>
      </p:sp>
      <p:sp>
        <p:nvSpPr>
          <p:cNvPr id="2051" name="Rectangle 3"/>
          <p:cNvSpPr>
            <a:spLocks noGrp="1" noChangeArrowheads="1"/>
          </p:cNvSpPr>
          <p:nvPr>
            <p:ph type="subTitle" idx="1"/>
          </p:nvPr>
        </p:nvSpPr>
        <p:spPr>
          <a:xfrm>
            <a:off x="1371600" y="3886200"/>
            <a:ext cx="6400800" cy="963613"/>
          </a:xfrm>
          <a:noFill/>
        </p:spPr>
        <p:txBody>
          <a:bodyPr/>
          <a:lstStyle/>
          <a:p>
            <a:pPr marL="342900" indent="-342900"/>
            <a:r>
              <a:rPr lang="en-US" smtClean="0"/>
              <a:t>Dr. Jennifer P. Wissink</a:t>
            </a:r>
          </a:p>
          <a:p>
            <a:pPr marL="342900" indent="-342900"/>
            <a:r>
              <a:rPr lang="en-US" sz="1200" smtClean="0"/>
              <a:t>©2011 John M. Abowd and Jennifer P. Wissink, all rights reserved.</a:t>
            </a:r>
          </a:p>
        </p:txBody>
      </p:sp>
      <mc:AlternateContent xmlns:mc="http://schemas.openxmlformats.org/markup-compatibility/2006">
        <mc:Choice xmlns:p14="http://schemas.microsoft.com/office/powerpoint/2010/main" Requires="p14">
          <p:contentPart p14:bwMode="auto" r:id="rId3">
            <p14:nvContentPartPr>
              <p14:cNvPr id="1026" name="Ink 5"/>
              <p14:cNvContentPartPr>
                <a14:cpLocks xmlns:a14="http://schemas.microsoft.com/office/drawing/2010/main" noRot="1" noChangeAspect="1" noEditPoints="1" noChangeArrowheads="1" noChangeShapeType="1"/>
              </p14:cNvContentPartPr>
              <p14:nvPr/>
            </p14:nvContentPartPr>
            <p14:xfrm>
              <a:off x="2147483647" y="6805613"/>
              <a:ext cx="0" cy="0"/>
            </p14:xfrm>
          </p:contentPart>
        </mc:Choice>
        <mc:Fallback>
          <p:pic>
            <p:nvPicPr>
              <p:cNvPr id="1026" name="Ink 5"/>
              <p:cNvPicPr>
                <a:picLocks noRot="1" noChangeAspect="1" noEditPoints="1" noChangeArrowheads="1" noChangeShapeType="1"/>
              </p:cNvPicPr>
              <p:nvPr/>
            </p:nvPicPr>
            <p:blipFill>
              <a:blip r:embed="rId4"/>
              <a:stretch>
                <a:fillRect/>
              </a:stretch>
            </p:blipFill>
            <p:spPr>
              <a:xfrm>
                <a:off x="2147483647" y="6805613"/>
                <a:ext cx="0" cy="0"/>
              </a:xfrm>
              <a:prstGeom prst="rect">
                <a:avLst/>
              </a:prstGeom>
            </p:spPr>
          </p:pic>
        </mc:Fallback>
      </mc:AlternateContent>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3675" y="433388"/>
            <a:ext cx="8224838" cy="762000"/>
          </a:xfrm>
        </p:spPr>
        <p:txBody>
          <a:bodyPr/>
          <a:lstStyle/>
          <a:p>
            <a:r>
              <a:rPr lang="en-US" sz="3600" smtClean="0"/>
              <a:t>Economic Price Incidence of a Per Unit Commodity Tax (EPI)</a:t>
            </a:r>
          </a:p>
        </p:txBody>
      </p:sp>
      <p:sp>
        <p:nvSpPr>
          <p:cNvPr id="11267" name="Rectangle 3"/>
          <p:cNvSpPr>
            <a:spLocks noGrp="1" noChangeArrowheads="1"/>
          </p:cNvSpPr>
          <p:nvPr>
            <p:ph type="body" idx="1"/>
          </p:nvPr>
        </p:nvSpPr>
        <p:spPr>
          <a:xfrm>
            <a:off x="309563" y="1547813"/>
            <a:ext cx="4338637" cy="4454525"/>
          </a:xfrm>
          <a:noFill/>
        </p:spPr>
        <p:txBody>
          <a:bodyPr/>
          <a:lstStyle/>
          <a:p>
            <a:r>
              <a:rPr lang="en-US" sz="2400" smtClean="0"/>
              <a:t>Before the tax:</a:t>
            </a:r>
          </a:p>
          <a:p>
            <a:pPr lvl="1"/>
            <a:r>
              <a:rPr lang="en-US" sz="2000" smtClean="0"/>
              <a:t>Market price</a:t>
            </a:r>
          </a:p>
          <a:p>
            <a:pPr lvl="1"/>
            <a:r>
              <a:rPr lang="en-US" sz="2000" smtClean="0"/>
              <a:t>Demand price</a:t>
            </a:r>
          </a:p>
          <a:p>
            <a:pPr lvl="1"/>
            <a:r>
              <a:rPr lang="en-US" sz="2000" smtClean="0"/>
              <a:t>Supply price</a:t>
            </a:r>
          </a:p>
          <a:p>
            <a:r>
              <a:rPr lang="en-US" sz="2400" smtClean="0"/>
              <a:t>After the tax:</a:t>
            </a:r>
          </a:p>
          <a:p>
            <a:pPr lvl="1"/>
            <a:r>
              <a:rPr lang="en-US" sz="2000" smtClean="0"/>
              <a:t>Market price</a:t>
            </a:r>
          </a:p>
          <a:p>
            <a:pPr lvl="1"/>
            <a:r>
              <a:rPr lang="en-US" sz="2000" smtClean="0"/>
              <a:t>Demand price</a:t>
            </a:r>
          </a:p>
          <a:p>
            <a:pPr lvl="1"/>
            <a:r>
              <a:rPr lang="en-US" sz="2000" smtClean="0"/>
              <a:t>Supply price</a:t>
            </a:r>
          </a:p>
          <a:p>
            <a:r>
              <a:rPr lang="en-US" sz="2400" smtClean="0"/>
              <a:t>Economic Price Incidence:</a:t>
            </a:r>
          </a:p>
          <a:p>
            <a:pPr lvl="1"/>
            <a:r>
              <a:rPr lang="en-US" sz="2000" smtClean="0"/>
              <a:t>EPI on demanders</a:t>
            </a:r>
          </a:p>
          <a:p>
            <a:pPr lvl="1"/>
            <a:r>
              <a:rPr lang="en-US" sz="2000" smtClean="0"/>
              <a:t>EPI on suppliers</a:t>
            </a:r>
          </a:p>
        </p:txBody>
      </p:sp>
      <mc:AlternateContent xmlns:mc="http://schemas.openxmlformats.org/markup-compatibility/2006">
        <mc:Choice xmlns:p14="http://schemas.microsoft.com/office/powerpoint/2010/main" Requires="p14">
          <p:contentPart p14:bwMode="auto" r:id="rId2">
            <p14:nvContentPartPr>
              <p14:cNvPr id="3074" name="Ink 5"/>
              <p14:cNvContentPartPr>
                <a14:cpLocks xmlns:a14="http://schemas.microsoft.com/office/drawing/2010/main" noRot="1" noChangeAspect="1" noEditPoints="1" noChangeArrowheads="1" noChangeShapeType="1"/>
              </p14:cNvContentPartPr>
              <p14:nvPr/>
            </p14:nvContentPartPr>
            <p14:xfrm>
              <a:off x="2600325" y="1887538"/>
              <a:ext cx="542925" cy="754062"/>
            </p14:xfrm>
          </p:contentPart>
        </mc:Choice>
        <mc:Fallback>
          <p:pic>
            <p:nvPicPr>
              <p:cNvPr id="3074" name="Ink 5"/>
              <p:cNvPicPr>
                <a:picLocks noRot="1" noChangeAspect="1" noEditPoints="1" noChangeArrowheads="1" noChangeShapeType="1"/>
              </p:cNvPicPr>
              <p:nvPr/>
            </p:nvPicPr>
            <p:blipFill>
              <a:blip r:embed="rId3"/>
              <a:stretch>
                <a:fillRect/>
              </a:stretch>
            </p:blipFill>
            <p:spPr>
              <a:xfrm>
                <a:off x="2590611" y="1883939"/>
                <a:ext cx="555158" cy="76845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075" name="Ink 6"/>
              <p14:cNvContentPartPr>
                <a14:cpLocks xmlns:a14="http://schemas.microsoft.com/office/drawing/2010/main" noRot="1" noChangeAspect="1" noEditPoints="1" noChangeArrowheads="1" noChangeShapeType="1"/>
              </p14:cNvContentPartPr>
              <p14:nvPr/>
            </p14:nvContentPartPr>
            <p14:xfrm>
              <a:off x="3214688" y="2259013"/>
              <a:ext cx="428625" cy="434975"/>
            </p14:xfrm>
          </p:contentPart>
        </mc:Choice>
        <mc:Fallback>
          <p:pic>
            <p:nvPicPr>
              <p:cNvPr id="3075" name="Ink 6"/>
              <p:cNvPicPr>
                <a:picLocks noRot="1" noChangeAspect="1" noEditPoints="1" noChangeArrowheads="1" noChangeShapeType="1"/>
              </p:cNvPicPr>
              <p:nvPr/>
            </p:nvPicPr>
            <p:blipFill>
              <a:blip r:embed="rId5"/>
              <a:stretch>
                <a:fillRect/>
              </a:stretch>
            </p:blipFill>
            <p:spPr>
              <a:xfrm>
                <a:off x="3206764" y="2250731"/>
                <a:ext cx="448075" cy="454059"/>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076" name="Ink 7"/>
              <p14:cNvContentPartPr>
                <a14:cpLocks xmlns:a14="http://schemas.microsoft.com/office/drawing/2010/main" noRot="1" noChangeAspect="1" noEditPoints="1" noChangeArrowheads="1" noChangeShapeType="1"/>
              </p14:cNvContentPartPr>
              <p14:nvPr/>
            </p14:nvContentPartPr>
            <p14:xfrm>
              <a:off x="3798888" y="2460625"/>
              <a:ext cx="122237" cy="68263"/>
            </p14:xfrm>
          </p:contentPart>
        </mc:Choice>
        <mc:Fallback>
          <p:pic>
            <p:nvPicPr>
              <p:cNvPr id="3076" name="Ink 7"/>
              <p:cNvPicPr>
                <a:picLocks noRot="1" noChangeAspect="1" noEditPoints="1" noChangeArrowheads="1" noChangeShapeType="1"/>
              </p:cNvPicPr>
              <p:nvPr/>
            </p:nvPicPr>
            <p:blipFill>
              <a:blip r:embed="rId7"/>
              <a:stretch>
                <a:fillRect/>
              </a:stretch>
            </p:blipFill>
            <p:spPr>
              <a:xfrm>
                <a:off x="3789181" y="2450924"/>
                <a:ext cx="135539" cy="86946"/>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77" name="Ink 8"/>
              <p14:cNvContentPartPr>
                <a14:cpLocks xmlns:a14="http://schemas.microsoft.com/office/drawing/2010/main" noRot="1" noChangeAspect="1" noEditPoints="1" noChangeArrowheads="1" noChangeShapeType="1"/>
              </p14:cNvContentPartPr>
              <p14:nvPr/>
            </p14:nvContentPartPr>
            <p14:xfrm>
              <a:off x="4084638" y="2249488"/>
              <a:ext cx="419100" cy="436562"/>
            </p14:xfrm>
          </p:contentPart>
        </mc:Choice>
        <mc:Fallback>
          <p:pic>
            <p:nvPicPr>
              <p:cNvPr id="3077" name="Ink 8"/>
              <p:cNvPicPr>
                <a:picLocks noRot="1" noChangeAspect="1" noEditPoints="1" noChangeArrowheads="1" noChangeShapeType="1"/>
              </p:cNvPicPr>
              <p:nvPr/>
            </p:nvPicPr>
            <p:blipFill>
              <a:blip r:embed="rId9"/>
              <a:stretch>
                <a:fillRect/>
              </a:stretch>
            </p:blipFill>
            <p:spPr>
              <a:xfrm>
                <a:off x="4079961" y="2245169"/>
                <a:ext cx="435288" cy="44771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78" name="Ink 9"/>
              <p14:cNvContentPartPr>
                <a14:cpLocks xmlns:a14="http://schemas.microsoft.com/office/drawing/2010/main" noRot="1" noChangeAspect="1" noEditPoints="1" noChangeArrowheads="1" noChangeShapeType="1"/>
              </p14:cNvContentPartPr>
              <p14:nvPr/>
            </p14:nvContentPartPr>
            <p14:xfrm>
              <a:off x="2624138" y="2908300"/>
              <a:ext cx="49212" cy="117475"/>
            </p14:xfrm>
          </p:contentPart>
        </mc:Choice>
        <mc:Fallback>
          <p:pic>
            <p:nvPicPr>
              <p:cNvPr id="3078" name="Ink 9"/>
              <p:cNvPicPr>
                <a:picLocks noRot="1" noChangeAspect="1" noEditPoints="1" noChangeArrowheads="1" noChangeShapeType="1"/>
              </p:cNvPicPr>
              <p:nvPr/>
            </p:nvPicPr>
            <p:blipFill>
              <a:blip r:embed="rId11"/>
              <a:stretch>
                <a:fillRect/>
              </a:stretch>
            </p:blipFill>
            <p:spPr>
              <a:xfrm>
                <a:off x="2613002" y="2901093"/>
                <a:ext cx="71124" cy="13621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79" name="Ink 10"/>
              <p14:cNvContentPartPr>
                <a14:cpLocks xmlns:a14="http://schemas.microsoft.com/office/drawing/2010/main" noRot="1" noChangeAspect="1" noEditPoints="1" noChangeArrowheads="1" noChangeShapeType="1"/>
              </p14:cNvContentPartPr>
              <p14:nvPr/>
            </p14:nvContentPartPr>
            <p14:xfrm>
              <a:off x="2828925" y="2757488"/>
              <a:ext cx="338138" cy="438150"/>
            </p14:xfrm>
          </p:contentPart>
        </mc:Choice>
        <mc:Fallback>
          <p:pic>
            <p:nvPicPr>
              <p:cNvPr id="3079" name="Ink 10"/>
              <p:cNvPicPr>
                <a:picLocks noRot="1" noChangeAspect="1" noEditPoints="1" noChangeArrowheads="1" noChangeShapeType="1"/>
              </p:cNvPicPr>
              <p:nvPr/>
            </p:nvPicPr>
            <p:blipFill>
              <a:blip r:embed="rId13"/>
              <a:stretch>
                <a:fillRect/>
              </a:stretch>
            </p:blipFill>
            <p:spPr>
              <a:xfrm>
                <a:off x="2820282" y="2751008"/>
                <a:ext cx="358304" cy="456151"/>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80" name="Ink 11"/>
              <p14:cNvContentPartPr>
                <a14:cpLocks xmlns:a14="http://schemas.microsoft.com/office/drawing/2010/main" noRot="1" noChangeAspect="1" noEditPoints="1" noChangeArrowheads="1" noChangeShapeType="1"/>
              </p14:cNvContentPartPr>
              <p14:nvPr/>
            </p14:nvContentPartPr>
            <p14:xfrm>
              <a:off x="3303588" y="2943225"/>
              <a:ext cx="111125" cy="65088"/>
            </p14:xfrm>
          </p:contentPart>
        </mc:Choice>
        <mc:Fallback>
          <p:pic>
            <p:nvPicPr>
              <p:cNvPr id="3080" name="Ink 11"/>
              <p:cNvPicPr>
                <a:picLocks noRot="1" noChangeAspect="1" noEditPoints="1" noChangeArrowheads="1" noChangeShapeType="1"/>
              </p:cNvPicPr>
              <p:nvPr/>
            </p:nvPicPr>
            <p:blipFill>
              <a:blip r:embed="rId15"/>
              <a:stretch>
                <a:fillRect/>
              </a:stretch>
            </p:blipFill>
            <p:spPr>
              <a:xfrm>
                <a:off x="3293878" y="2933516"/>
                <a:ext cx="125870" cy="8342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81" name="Ink 12"/>
              <p14:cNvContentPartPr>
                <a14:cpLocks xmlns:a14="http://schemas.microsoft.com/office/drawing/2010/main" noRot="1" noChangeAspect="1" noEditPoints="1" noChangeArrowheads="1" noChangeShapeType="1"/>
              </p14:cNvContentPartPr>
              <p14:nvPr/>
            </p14:nvContentPartPr>
            <p14:xfrm>
              <a:off x="3560763" y="2778125"/>
              <a:ext cx="358775" cy="400050"/>
            </p14:xfrm>
          </p:contentPart>
        </mc:Choice>
        <mc:Fallback>
          <p:pic>
            <p:nvPicPr>
              <p:cNvPr id="3081" name="Ink 12"/>
              <p:cNvPicPr>
                <a:picLocks noRot="1" noChangeAspect="1" noEditPoints="1" noChangeArrowheads="1" noChangeShapeType="1"/>
              </p:cNvPicPr>
              <p:nvPr/>
            </p:nvPicPr>
            <p:blipFill>
              <a:blip r:embed="rId17"/>
              <a:stretch>
                <a:fillRect/>
              </a:stretch>
            </p:blipFill>
            <p:spPr>
              <a:xfrm>
                <a:off x="3555365" y="2774884"/>
                <a:ext cx="367412" cy="410852"/>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82" name="Ink 14"/>
              <p14:cNvContentPartPr>
                <a14:cpLocks xmlns:a14="http://schemas.microsoft.com/office/drawing/2010/main" noRot="1" noChangeAspect="1" noEditPoints="1" noChangeArrowheads="1" noChangeShapeType="1"/>
              </p14:cNvContentPartPr>
              <p14:nvPr/>
            </p14:nvContentPartPr>
            <p14:xfrm>
              <a:off x="2608263" y="3498850"/>
              <a:ext cx="960437" cy="1135063"/>
            </p14:xfrm>
          </p:contentPart>
        </mc:Choice>
        <mc:Fallback>
          <p:pic>
            <p:nvPicPr>
              <p:cNvPr id="3082" name="Ink 14"/>
              <p:cNvPicPr>
                <a:picLocks noRot="1" noChangeAspect="1" noEditPoints="1" noChangeArrowheads="1" noChangeShapeType="1"/>
              </p:cNvPicPr>
              <p:nvPr/>
            </p:nvPicPr>
            <p:blipFill>
              <a:blip r:embed="rId19"/>
              <a:stretch>
                <a:fillRect/>
              </a:stretch>
            </p:blipFill>
            <p:spPr>
              <a:xfrm>
                <a:off x="2597099" y="3492370"/>
                <a:ext cx="981324" cy="115378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83" name="Ink 15"/>
              <p14:cNvContentPartPr>
                <a14:cpLocks xmlns:a14="http://schemas.microsoft.com/office/drawing/2010/main" noRot="1" noChangeAspect="1" noEditPoints="1" noChangeArrowheads="1" noChangeShapeType="1"/>
              </p14:cNvContentPartPr>
              <p14:nvPr/>
            </p14:nvContentPartPr>
            <p14:xfrm>
              <a:off x="3087688" y="4816475"/>
              <a:ext cx="2308225" cy="1212850"/>
            </p14:xfrm>
          </p:contentPart>
        </mc:Choice>
        <mc:Fallback>
          <p:pic>
            <p:nvPicPr>
              <p:cNvPr id="3083" name="Ink 15"/>
              <p:cNvPicPr>
                <a:picLocks noRot="1" noChangeAspect="1" noEditPoints="1" noChangeArrowheads="1" noChangeShapeType="1"/>
              </p:cNvPicPr>
              <p:nvPr/>
            </p:nvPicPr>
            <p:blipFill>
              <a:blip r:embed="rId21"/>
              <a:stretch>
                <a:fillRect/>
              </a:stretch>
            </p:blipFill>
            <p:spPr>
              <a:xfrm>
                <a:off x="3078688" y="4807835"/>
                <a:ext cx="2330904" cy="123373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84" name="Ink 16"/>
              <p14:cNvContentPartPr>
                <a14:cpLocks xmlns:a14="http://schemas.microsoft.com/office/drawing/2010/main" noRot="1" noChangeAspect="1" noEditPoints="1" noChangeArrowheads="1" noChangeShapeType="1"/>
              </p14:cNvContentPartPr>
              <p14:nvPr/>
            </p14:nvContentPartPr>
            <p14:xfrm>
              <a:off x="4037013" y="3484563"/>
              <a:ext cx="890587" cy="277812"/>
            </p14:xfrm>
          </p:contentPart>
        </mc:Choice>
        <mc:Fallback>
          <p:pic>
            <p:nvPicPr>
              <p:cNvPr id="3084" name="Ink 16"/>
              <p:cNvPicPr>
                <a:picLocks noRot="1" noChangeAspect="1" noEditPoints="1" noChangeArrowheads="1" noChangeShapeType="1"/>
              </p:cNvPicPr>
              <p:nvPr/>
            </p:nvPicPr>
            <p:blipFill>
              <a:blip r:embed="rId23"/>
              <a:stretch>
                <a:fillRect/>
              </a:stretch>
            </p:blipFill>
            <p:spPr>
              <a:xfrm>
                <a:off x="4026574" y="3477726"/>
                <a:ext cx="913986" cy="296885"/>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85" name="Ink 17"/>
              <p14:cNvContentPartPr>
                <a14:cpLocks xmlns:a14="http://schemas.microsoft.com/office/drawing/2010/main" noRot="1" noChangeAspect="1" noEditPoints="1" noChangeArrowheads="1" noChangeShapeType="1"/>
              </p14:cNvContentPartPr>
              <p14:nvPr/>
            </p14:nvContentPartPr>
            <p14:xfrm>
              <a:off x="5202238" y="3128963"/>
              <a:ext cx="2787650" cy="681037"/>
            </p14:xfrm>
          </p:contentPart>
        </mc:Choice>
        <mc:Fallback>
          <p:pic>
            <p:nvPicPr>
              <p:cNvPr id="3085" name="Ink 17"/>
              <p:cNvPicPr>
                <a:picLocks noRot="1" noChangeAspect="1" noEditPoints="1" noChangeArrowheads="1" noChangeShapeType="1"/>
              </p:cNvPicPr>
              <p:nvPr/>
            </p:nvPicPr>
            <p:blipFill>
              <a:blip r:embed="rId25"/>
              <a:stretch>
                <a:fillRect/>
              </a:stretch>
            </p:blipFill>
            <p:spPr>
              <a:xfrm>
                <a:off x="5188919" y="3123924"/>
                <a:ext cx="2812488" cy="699395"/>
              </a:xfrm>
              <a:prstGeom prst="rect">
                <a:avLst/>
              </a:prstGeom>
            </p:spPr>
          </p:pic>
        </mc:Fallback>
      </mc:AlternateContent>
      <p:pic>
        <p:nvPicPr>
          <p:cNvPr id="11280" name="Picture 17" descr="© Nic Nichol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325" y="-2879725"/>
            <a:ext cx="60007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9" descr="© Nic Nichol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2725" y="-2727325"/>
            <a:ext cx="60007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21" descr="© Nic Nichol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125" y="-2574925"/>
            <a:ext cx="60007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3" descr="© Nic Nichol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7525" y="-2422525"/>
            <a:ext cx="60007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9538" y="323850"/>
            <a:ext cx="8610600" cy="762000"/>
          </a:xfrm>
        </p:spPr>
        <p:txBody>
          <a:bodyPr/>
          <a:lstStyle/>
          <a:p>
            <a:r>
              <a:rPr lang="en-US" sz="4000" smtClean="0"/>
              <a:t>EPI of a Per Unit Commodity Tax</a:t>
            </a:r>
          </a:p>
        </p:txBody>
      </p:sp>
      <p:grpSp>
        <p:nvGrpSpPr>
          <p:cNvPr id="12291" name="Group 70"/>
          <p:cNvGrpSpPr>
            <a:grpSpLocks/>
          </p:cNvGrpSpPr>
          <p:nvPr/>
        </p:nvGrpSpPr>
        <p:grpSpPr bwMode="auto">
          <a:xfrm>
            <a:off x="155575" y="1662113"/>
            <a:ext cx="4730750" cy="4468812"/>
            <a:chOff x="216" y="200"/>
            <a:chExt cx="2057" cy="1744"/>
          </a:xfrm>
        </p:grpSpPr>
        <p:sp>
          <p:nvSpPr>
            <p:cNvPr id="12327" name="Rectangle 19"/>
            <p:cNvSpPr>
              <a:spLocks noChangeArrowheads="1"/>
            </p:cNvSpPr>
            <p:nvPr/>
          </p:nvSpPr>
          <p:spPr bwMode="auto">
            <a:xfrm>
              <a:off x="216" y="200"/>
              <a:ext cx="1962" cy="1744"/>
            </a:xfrm>
            <a:prstGeom prst="rect">
              <a:avLst/>
            </a:prstGeom>
            <a:solidFill>
              <a:schemeClr val="folHlink"/>
            </a:solidFill>
            <a:ln w="25400">
              <a:solidFill>
                <a:schemeClr val="accent2"/>
              </a:solidFill>
              <a:miter lim="800000"/>
              <a:headEnd/>
              <a:tailEnd/>
            </a:ln>
          </p:spPr>
          <p:txBody>
            <a:bodyPr wrap="none" anchor="ctr"/>
            <a:lstStyle/>
            <a:p>
              <a:endParaRPr lang="en-US"/>
            </a:p>
          </p:txBody>
        </p:sp>
        <p:sp>
          <p:nvSpPr>
            <p:cNvPr id="12328" name="Line 20"/>
            <p:cNvSpPr>
              <a:spLocks noChangeShapeType="1"/>
            </p:cNvSpPr>
            <p:nvPr/>
          </p:nvSpPr>
          <p:spPr bwMode="auto">
            <a:xfrm>
              <a:off x="569" y="373"/>
              <a:ext cx="0" cy="135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29" name="Rectangle 21"/>
            <p:cNvSpPr>
              <a:spLocks noChangeArrowheads="1"/>
            </p:cNvSpPr>
            <p:nvPr/>
          </p:nvSpPr>
          <p:spPr bwMode="auto">
            <a:xfrm>
              <a:off x="483" y="256"/>
              <a:ext cx="2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P</a:t>
              </a:r>
            </a:p>
          </p:txBody>
        </p:sp>
        <p:sp>
          <p:nvSpPr>
            <p:cNvPr id="12330" name="Rectangle 22"/>
            <p:cNvSpPr>
              <a:spLocks noChangeArrowheads="1"/>
            </p:cNvSpPr>
            <p:nvPr/>
          </p:nvSpPr>
          <p:spPr bwMode="auto">
            <a:xfrm>
              <a:off x="1453" y="479"/>
              <a:ext cx="16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S</a:t>
              </a:r>
            </a:p>
          </p:txBody>
        </p:sp>
        <p:sp>
          <p:nvSpPr>
            <p:cNvPr id="12331" name="Line 24"/>
            <p:cNvSpPr>
              <a:spLocks noChangeShapeType="1"/>
            </p:cNvSpPr>
            <p:nvPr/>
          </p:nvSpPr>
          <p:spPr bwMode="auto">
            <a:xfrm>
              <a:off x="569" y="1733"/>
              <a:ext cx="154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32" name="Rectangle 25"/>
            <p:cNvSpPr>
              <a:spLocks noChangeArrowheads="1"/>
            </p:cNvSpPr>
            <p:nvPr/>
          </p:nvSpPr>
          <p:spPr bwMode="auto">
            <a:xfrm>
              <a:off x="2008" y="1725"/>
              <a:ext cx="2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Q</a:t>
              </a:r>
            </a:p>
          </p:txBody>
        </p:sp>
        <p:sp>
          <p:nvSpPr>
            <p:cNvPr id="12333" name="Line 26"/>
            <p:cNvSpPr>
              <a:spLocks noChangeShapeType="1"/>
            </p:cNvSpPr>
            <p:nvPr/>
          </p:nvSpPr>
          <p:spPr bwMode="auto">
            <a:xfrm>
              <a:off x="721" y="532"/>
              <a:ext cx="1116" cy="1032"/>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34" name="Rectangle 27"/>
            <p:cNvSpPr>
              <a:spLocks noChangeArrowheads="1"/>
            </p:cNvSpPr>
            <p:nvPr/>
          </p:nvSpPr>
          <p:spPr bwMode="auto">
            <a:xfrm>
              <a:off x="684" y="441"/>
              <a:ext cx="15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solidFill>
                    <a:schemeClr val="tx2"/>
                  </a:solidFill>
                  <a:ea typeface="SimSun" pitchFamily="2" charset="-122"/>
                </a:rPr>
                <a:t>D</a:t>
              </a:r>
            </a:p>
          </p:txBody>
        </p:sp>
        <p:sp>
          <p:nvSpPr>
            <p:cNvPr id="12335" name="Line 67"/>
            <p:cNvSpPr>
              <a:spLocks noChangeShapeType="1"/>
            </p:cNvSpPr>
            <p:nvPr/>
          </p:nvSpPr>
          <p:spPr bwMode="auto">
            <a:xfrm flipV="1">
              <a:off x="734" y="590"/>
              <a:ext cx="751" cy="103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22" name="Rectangle 3"/>
          <p:cNvSpPr txBox="1">
            <a:spLocks noChangeArrowheads="1"/>
          </p:cNvSpPr>
          <p:nvPr/>
        </p:nvSpPr>
        <p:spPr bwMode="auto">
          <a:xfrm>
            <a:off x="4764088" y="1470025"/>
            <a:ext cx="4110037"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20000"/>
              </a:spcBef>
              <a:buClr>
                <a:schemeClr val="accent2"/>
              </a:buClr>
              <a:buSzPct val="75000"/>
              <a:buFont typeface="Monotype Sorts" pitchFamily="2" charset="2"/>
              <a:buChar char="u"/>
            </a:pPr>
            <a:r>
              <a:rPr lang="en-US" sz="1600"/>
              <a:t>Consider the market for gasoline (G).</a:t>
            </a:r>
          </a:p>
          <a:p>
            <a:pPr>
              <a:spcBef>
                <a:spcPct val="20000"/>
              </a:spcBef>
              <a:buClr>
                <a:schemeClr val="accent2"/>
              </a:buClr>
              <a:buSzPct val="75000"/>
              <a:buFont typeface="Monotype Sorts" pitchFamily="2" charset="2"/>
              <a:buChar char="u"/>
            </a:pPr>
            <a:r>
              <a:rPr lang="en-US" sz="1600"/>
              <a:t>Impose a 10¢ per gallon tax.</a:t>
            </a:r>
          </a:p>
          <a:p>
            <a:pPr>
              <a:spcBef>
                <a:spcPct val="20000"/>
              </a:spcBef>
              <a:buClr>
                <a:schemeClr val="accent2"/>
              </a:buClr>
              <a:buSzPct val="75000"/>
              <a:buFont typeface="Monotype Sorts" pitchFamily="2" charset="2"/>
              <a:buChar char="u"/>
            </a:pPr>
            <a:r>
              <a:rPr lang="en-US" sz="1600"/>
              <a:t>Legally collect tax revenues from gas suppliers.</a:t>
            </a:r>
          </a:p>
          <a:p>
            <a:pPr lvl="1">
              <a:spcBef>
                <a:spcPct val="20000"/>
              </a:spcBef>
              <a:buClr>
                <a:schemeClr val="tx1"/>
              </a:buClr>
              <a:buSzPct val="100000"/>
              <a:buFontTx/>
              <a:buChar char="–"/>
            </a:pPr>
            <a:r>
              <a:rPr lang="en-US" sz="1100"/>
              <a:t>Vertically lifts the market supply up by 10¢ at every quantity.</a:t>
            </a:r>
          </a:p>
          <a:p>
            <a:pPr lvl="1">
              <a:spcBef>
                <a:spcPct val="20000"/>
              </a:spcBef>
              <a:buClr>
                <a:schemeClr val="tx1"/>
              </a:buClr>
              <a:buSzPct val="100000"/>
              <a:buFontTx/>
              <a:buChar char="–"/>
            </a:pPr>
            <a:r>
              <a:rPr lang="en-US" sz="1100"/>
              <a:t>Note, the after-tax, true supply curve is unchanged.  This reflects what the suppliers will net as a per unit price after all tax obligations have been met.</a:t>
            </a:r>
          </a:p>
          <a:p>
            <a:pPr>
              <a:spcBef>
                <a:spcPct val="20000"/>
              </a:spcBef>
              <a:buClr>
                <a:schemeClr val="accent2"/>
              </a:buClr>
              <a:buSzPct val="75000"/>
              <a:buFont typeface="Monotype Sorts" pitchFamily="2" charset="2"/>
              <a:buChar char="u"/>
            </a:pPr>
            <a:r>
              <a:rPr lang="en-US" sz="1600"/>
              <a:t>The new equilibrium will be where market demand equals market supply.</a:t>
            </a:r>
          </a:p>
          <a:p>
            <a:pPr lvl="1">
              <a:spcBef>
                <a:spcPct val="20000"/>
              </a:spcBef>
              <a:buClr>
                <a:schemeClr val="tx1"/>
              </a:buClr>
              <a:buSzPct val="100000"/>
              <a:buFontTx/>
              <a:buChar char="–"/>
            </a:pPr>
            <a:r>
              <a:rPr lang="en-US" sz="1200"/>
              <a:t>The new market price, P*, reflects the price demanders pay, P</a:t>
            </a:r>
            <a:r>
              <a:rPr lang="en-US" sz="1200" baseline="30000"/>
              <a:t>D</a:t>
            </a:r>
            <a:r>
              <a:rPr lang="en-US" sz="1200"/>
              <a:t>.</a:t>
            </a:r>
            <a:endParaRPr lang="en-US" sz="1200" baseline="30000"/>
          </a:p>
          <a:p>
            <a:pPr lvl="1">
              <a:spcBef>
                <a:spcPct val="20000"/>
              </a:spcBef>
              <a:buClr>
                <a:schemeClr val="tx1"/>
              </a:buClr>
              <a:buSzPct val="100000"/>
              <a:buFontTx/>
              <a:buChar char="–"/>
            </a:pPr>
            <a:r>
              <a:rPr lang="en-US" sz="1200"/>
              <a:t>The price suppliers receive, P</a:t>
            </a:r>
            <a:r>
              <a:rPr lang="en-US" sz="1200" baseline="30000"/>
              <a:t>S</a:t>
            </a:r>
            <a:r>
              <a:rPr lang="en-US" sz="1200"/>
              <a:t> is this price minus the per unit tax.</a:t>
            </a:r>
          </a:p>
          <a:p>
            <a:pPr>
              <a:spcBef>
                <a:spcPct val="20000"/>
              </a:spcBef>
              <a:buClr>
                <a:schemeClr val="accent2"/>
              </a:buClr>
              <a:buSzPct val="75000"/>
              <a:buFont typeface="Monotype Sorts" pitchFamily="2" charset="2"/>
              <a:buChar char="u"/>
            </a:pPr>
            <a:r>
              <a:rPr lang="en-US" sz="1600"/>
              <a:t>The EPI to demanders is 4¢.</a:t>
            </a:r>
          </a:p>
          <a:p>
            <a:pPr>
              <a:spcBef>
                <a:spcPct val="20000"/>
              </a:spcBef>
              <a:buClr>
                <a:schemeClr val="accent2"/>
              </a:buClr>
              <a:buSzPct val="75000"/>
              <a:buFont typeface="Monotype Sorts" pitchFamily="2" charset="2"/>
              <a:buChar char="u"/>
            </a:pPr>
            <a:r>
              <a:rPr lang="en-US" sz="1600"/>
              <a:t>The EPI to suppliers is 6¢.</a:t>
            </a:r>
          </a:p>
          <a:p>
            <a:pPr lvl="1">
              <a:spcBef>
                <a:spcPct val="20000"/>
              </a:spcBef>
              <a:buClr>
                <a:schemeClr val="tx1"/>
              </a:buClr>
              <a:buSzPct val="100000"/>
              <a:buFontTx/>
              <a:buChar char="–"/>
            </a:pPr>
            <a:endParaRPr lang="en-US" sz="1100"/>
          </a:p>
        </p:txBody>
      </p:sp>
      <mc:AlternateContent xmlns:mc="http://schemas.openxmlformats.org/markup-compatibility/2006">
        <mc:Choice xmlns:p14="http://schemas.microsoft.com/office/powerpoint/2010/main" Requires="p14">
          <p:contentPart p14:bwMode="auto" r:id="rId2">
            <p14:nvContentPartPr>
              <p14:cNvPr id="4098" name="Ink 15"/>
              <p14:cNvContentPartPr>
                <a14:cpLocks xmlns:a14="http://schemas.microsoft.com/office/drawing/2010/main" noRot="1" noChangeAspect="1" noEditPoints="1" noChangeArrowheads="1" noChangeShapeType="1"/>
              </p14:cNvContentPartPr>
              <p14:nvPr/>
            </p14:nvContentPartPr>
            <p14:xfrm>
              <a:off x="2392363" y="3603625"/>
              <a:ext cx="61912" cy="52388"/>
            </p14:xfrm>
          </p:contentPart>
        </mc:Choice>
        <mc:Fallback>
          <p:pic>
            <p:nvPicPr>
              <p:cNvPr id="4098" name="Ink 15"/>
              <p:cNvPicPr>
                <a:picLocks noRot="1" noChangeAspect="1" noEditPoints="1" noChangeArrowheads="1" noChangeShapeType="1"/>
              </p:cNvPicPr>
              <p:nvPr/>
            </p:nvPicPr>
            <p:blipFill>
              <a:blip r:embed="rId3"/>
              <a:stretch>
                <a:fillRect/>
              </a:stretch>
            </p:blipFill>
            <p:spPr>
              <a:xfrm>
                <a:off x="2379691" y="3591341"/>
                <a:ext cx="86894" cy="7767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099" name="Ink 16"/>
              <p14:cNvContentPartPr>
                <a14:cpLocks xmlns:a14="http://schemas.microsoft.com/office/drawing/2010/main" noRot="1" noChangeAspect="1" noEditPoints="1" noChangeArrowheads="1" noChangeShapeType="1"/>
              </p14:cNvContentPartPr>
              <p14:nvPr/>
            </p14:nvContentPartPr>
            <p14:xfrm>
              <a:off x="2581275" y="3467100"/>
              <a:ext cx="173038" cy="227013"/>
            </p14:xfrm>
          </p:contentPart>
        </mc:Choice>
        <mc:Fallback>
          <p:pic>
            <p:nvPicPr>
              <p:cNvPr id="4099" name="Ink 16"/>
              <p:cNvPicPr>
                <a:picLocks noRot="1" noChangeAspect="1" noEditPoints="1" noChangeArrowheads="1" noChangeShapeType="1"/>
              </p:cNvPicPr>
              <p:nvPr/>
            </p:nvPicPr>
            <p:blipFill>
              <a:blip r:embed="rId5"/>
              <a:stretch>
                <a:fillRect/>
              </a:stretch>
            </p:blipFill>
            <p:spPr>
              <a:xfrm>
                <a:off x="2572281" y="3453789"/>
                <a:ext cx="194623" cy="253636"/>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100" name="Ink 17"/>
              <p14:cNvContentPartPr>
                <a14:cpLocks xmlns:a14="http://schemas.microsoft.com/office/drawing/2010/main" noRot="1" noChangeAspect="1" noEditPoints="1" noChangeArrowheads="1" noChangeShapeType="1"/>
              </p14:cNvContentPartPr>
              <p14:nvPr/>
            </p14:nvContentPartPr>
            <p14:xfrm>
              <a:off x="1008063" y="3648075"/>
              <a:ext cx="1427162" cy="44450"/>
            </p14:xfrm>
          </p:contentPart>
        </mc:Choice>
        <mc:Fallback>
          <p:pic>
            <p:nvPicPr>
              <p:cNvPr id="4100" name="Ink 17"/>
              <p:cNvPicPr>
                <a:picLocks noRot="1" noChangeAspect="1" noEditPoints="1" noChangeArrowheads="1" noChangeShapeType="1"/>
              </p:cNvPicPr>
              <p:nvPr/>
            </p:nvPicPr>
            <p:blipFill>
              <a:blip r:embed="rId7"/>
              <a:stretch>
                <a:fillRect/>
              </a:stretch>
            </p:blipFill>
            <p:spPr>
              <a:xfrm>
                <a:off x="997982" y="3638679"/>
                <a:ext cx="1446604" cy="61435"/>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01" name="Ink 18"/>
              <p14:cNvContentPartPr>
                <a14:cpLocks xmlns:a14="http://schemas.microsoft.com/office/drawing/2010/main" noRot="1" noChangeAspect="1" noEditPoints="1" noChangeArrowheads="1" noChangeShapeType="1"/>
              </p14:cNvContentPartPr>
              <p14:nvPr/>
            </p14:nvContentPartPr>
            <p14:xfrm>
              <a:off x="219075" y="3525838"/>
              <a:ext cx="423863" cy="322262"/>
            </p14:xfrm>
          </p:contentPart>
        </mc:Choice>
        <mc:Fallback>
          <p:pic>
            <p:nvPicPr>
              <p:cNvPr id="4101" name="Ink 18"/>
              <p:cNvPicPr>
                <a:picLocks noRot="1" noChangeAspect="1" noEditPoints="1" noChangeArrowheads="1" noChangeShapeType="1"/>
              </p:cNvPicPr>
              <p:nvPr/>
            </p:nvPicPr>
            <p:blipFill>
              <a:blip r:embed="rId9"/>
              <a:stretch>
                <a:fillRect/>
              </a:stretch>
            </p:blipFill>
            <p:spPr>
              <a:xfrm>
                <a:off x="206841" y="3521157"/>
                <a:ext cx="438975" cy="33882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102" name="Ink 19"/>
              <p14:cNvContentPartPr>
                <a14:cpLocks xmlns:a14="http://schemas.microsoft.com/office/drawing/2010/main" noRot="1" noChangeAspect="1" noEditPoints="1" noChangeArrowheads="1" noChangeShapeType="1"/>
              </p14:cNvContentPartPr>
              <p14:nvPr/>
            </p14:nvContentPartPr>
            <p14:xfrm>
              <a:off x="754063" y="3617913"/>
              <a:ext cx="165100" cy="158750"/>
            </p14:xfrm>
          </p:contentPart>
        </mc:Choice>
        <mc:Fallback>
          <p:pic>
            <p:nvPicPr>
              <p:cNvPr id="4102" name="Ink 19"/>
              <p:cNvPicPr>
                <a:picLocks noRot="1" noChangeAspect="1" noEditPoints="1" noChangeArrowheads="1" noChangeShapeType="1"/>
              </p:cNvPicPr>
              <p:nvPr/>
            </p:nvPicPr>
            <p:blipFill>
              <a:blip r:embed="rId11"/>
              <a:stretch>
                <a:fillRect/>
              </a:stretch>
            </p:blipFill>
            <p:spPr>
              <a:xfrm>
                <a:off x="745071" y="3607474"/>
                <a:ext cx="182365" cy="181789"/>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03" name="Ink 20"/>
              <p14:cNvContentPartPr>
                <a14:cpLocks xmlns:a14="http://schemas.microsoft.com/office/drawing/2010/main" noRot="1" noChangeAspect="1" noEditPoints="1" noChangeArrowheads="1" noChangeShapeType="1"/>
              </p14:cNvContentPartPr>
              <p14:nvPr/>
            </p14:nvContentPartPr>
            <p14:xfrm>
              <a:off x="1054100" y="3689350"/>
              <a:ext cx="26988" cy="4763"/>
            </p14:xfrm>
          </p:contentPart>
        </mc:Choice>
        <mc:Fallback>
          <p:pic>
            <p:nvPicPr>
              <p:cNvPr id="4103" name="Ink 20"/>
              <p:cNvPicPr>
                <a:picLocks noRot="1" noChangeAspect="1" noEditPoints="1" noChangeArrowheads="1" noChangeShapeType="1"/>
              </p:cNvPicPr>
              <p:nvPr/>
            </p:nvPicPr>
            <p:blipFill>
              <a:blip r:embed="rId13"/>
              <a:stretch>
                <a:fillRect/>
              </a:stretch>
            </p:blipFill>
            <p:spPr>
              <a:xfrm>
                <a:off x="1049062" y="3685320"/>
                <a:ext cx="34904" cy="15388"/>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104" name="Ink 21"/>
              <p14:cNvContentPartPr>
                <a14:cpLocks xmlns:a14="http://schemas.microsoft.com/office/drawing/2010/main" noRot="1" noChangeAspect="1" noEditPoints="1" noChangeArrowheads="1" noChangeShapeType="1"/>
              </p14:cNvContentPartPr>
              <p14:nvPr/>
            </p14:nvContentPartPr>
            <p14:xfrm>
              <a:off x="1250950" y="3684588"/>
              <a:ext cx="31750" cy="3175"/>
            </p14:xfrm>
          </p:contentPart>
        </mc:Choice>
        <mc:Fallback>
          <p:pic>
            <p:nvPicPr>
              <p:cNvPr id="4104" name="Ink 21"/>
              <p:cNvPicPr>
                <a:picLocks noRot="1" noChangeAspect="1" noEditPoints="1" noChangeArrowheads="1" noChangeShapeType="1"/>
              </p:cNvPicPr>
              <p:nvPr/>
            </p:nvPicPr>
            <p:blipFill>
              <a:blip r:embed="rId15"/>
              <a:stretch>
                <a:fillRect/>
              </a:stretch>
            </p:blipFill>
            <p:spPr>
              <a:xfrm>
                <a:off x="1248424" y="3679429"/>
                <a:ext cx="37884" cy="1547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105" name="Ink 22"/>
              <p14:cNvContentPartPr>
                <a14:cpLocks xmlns:a14="http://schemas.microsoft.com/office/drawing/2010/main" noRot="1" noChangeAspect="1" noEditPoints="1" noChangeArrowheads="1" noChangeShapeType="1"/>
              </p14:cNvContentPartPr>
              <p14:nvPr/>
            </p14:nvContentPartPr>
            <p14:xfrm>
              <a:off x="1397000" y="3673475"/>
              <a:ext cx="55563" cy="7938"/>
            </p14:xfrm>
          </p:contentPart>
        </mc:Choice>
        <mc:Fallback>
          <p:pic>
            <p:nvPicPr>
              <p:cNvPr id="4105" name="Ink 22"/>
              <p:cNvPicPr>
                <a:picLocks noRot="1" noChangeAspect="1" noEditPoints="1" noChangeArrowheads="1" noChangeShapeType="1"/>
              </p:cNvPicPr>
              <p:nvPr/>
            </p:nvPicPr>
            <p:blipFill>
              <a:blip r:embed="rId17"/>
              <a:stretch>
                <a:fillRect/>
              </a:stretch>
            </p:blipFill>
            <p:spPr>
              <a:xfrm>
                <a:off x="1392310" y="3667702"/>
                <a:ext cx="63861" cy="1984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106" name="Ink 23"/>
              <p14:cNvContentPartPr>
                <a14:cpLocks xmlns:a14="http://schemas.microsoft.com/office/drawing/2010/main" noRot="1" noChangeAspect="1" noEditPoints="1" noChangeArrowheads="1" noChangeShapeType="1"/>
              </p14:cNvContentPartPr>
              <p14:nvPr/>
            </p14:nvContentPartPr>
            <p14:xfrm>
              <a:off x="1587500" y="3659188"/>
              <a:ext cx="65088" cy="9525"/>
            </p14:xfrm>
          </p:contentPart>
        </mc:Choice>
        <mc:Fallback>
          <p:pic>
            <p:nvPicPr>
              <p:cNvPr id="4106" name="Ink 23"/>
              <p:cNvPicPr>
                <a:picLocks noRot="1" noChangeAspect="1" noEditPoints="1" noChangeArrowheads="1" noChangeShapeType="1"/>
              </p:cNvPicPr>
              <p:nvPr/>
            </p:nvPicPr>
            <p:blipFill>
              <a:blip r:embed="rId19"/>
              <a:stretch>
                <a:fillRect/>
              </a:stretch>
            </p:blipFill>
            <p:spPr>
              <a:xfrm>
                <a:off x="1584623" y="3655158"/>
                <a:ext cx="70842" cy="1978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07" name="Ink 24"/>
              <p14:cNvContentPartPr>
                <a14:cpLocks xmlns:a14="http://schemas.microsoft.com/office/drawing/2010/main" noRot="1" noChangeAspect="1" noEditPoints="1" noChangeArrowheads="1" noChangeShapeType="1"/>
              </p14:cNvContentPartPr>
              <p14:nvPr/>
            </p14:nvContentPartPr>
            <p14:xfrm>
              <a:off x="1984375" y="3657600"/>
              <a:ext cx="34925" cy="9525"/>
            </p14:xfrm>
          </p:contentPart>
        </mc:Choice>
        <mc:Fallback>
          <p:pic>
            <p:nvPicPr>
              <p:cNvPr id="4107" name="Ink 24"/>
              <p:cNvPicPr>
                <a:picLocks noRot="1" noChangeAspect="1" noEditPoints="1" noChangeArrowheads="1" noChangeShapeType="1"/>
              </p:cNvPicPr>
              <p:nvPr/>
            </p:nvPicPr>
            <p:blipFill>
              <a:blip r:embed="rId21"/>
              <a:stretch>
                <a:fillRect/>
              </a:stretch>
            </p:blipFill>
            <p:spPr>
              <a:xfrm>
                <a:off x="1980054" y="3654669"/>
                <a:ext cx="42126" cy="1905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108" name="Ink 25"/>
              <p14:cNvContentPartPr>
                <a14:cpLocks xmlns:a14="http://schemas.microsoft.com/office/drawing/2010/main" noRot="1" noChangeAspect="1" noEditPoints="1" noChangeArrowheads="1" noChangeShapeType="1"/>
              </p14:cNvContentPartPr>
              <p14:nvPr/>
            </p14:nvContentPartPr>
            <p14:xfrm>
              <a:off x="2163763" y="3659188"/>
              <a:ext cx="68262" cy="3175"/>
            </p14:xfrm>
          </p:contentPart>
        </mc:Choice>
        <mc:Fallback>
          <p:pic>
            <p:nvPicPr>
              <p:cNvPr id="4108" name="Ink 25"/>
              <p:cNvPicPr>
                <a:picLocks noRot="1" noChangeAspect="1" noEditPoints="1" noChangeArrowheads="1" noChangeShapeType="1"/>
              </p:cNvPicPr>
              <p:nvPr/>
            </p:nvPicPr>
            <p:blipFill>
              <a:blip r:embed="rId23"/>
              <a:stretch>
                <a:fillRect/>
              </a:stretch>
            </p:blipFill>
            <p:spPr>
              <a:xfrm>
                <a:off x="2160530" y="3652838"/>
                <a:ext cx="74729" cy="16228"/>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109" name="Ink 26"/>
              <p14:cNvContentPartPr>
                <a14:cpLocks xmlns:a14="http://schemas.microsoft.com/office/drawing/2010/main" noRot="1" noChangeAspect="1" noEditPoints="1" noChangeArrowheads="1" noChangeShapeType="1"/>
              </p14:cNvContentPartPr>
              <p14:nvPr/>
            </p14:nvContentPartPr>
            <p14:xfrm>
              <a:off x="2325688" y="3656013"/>
              <a:ext cx="41275" cy="4762"/>
            </p14:xfrm>
          </p:contentPart>
        </mc:Choice>
        <mc:Fallback>
          <p:pic>
            <p:nvPicPr>
              <p:cNvPr id="4109" name="Ink 26"/>
              <p:cNvPicPr>
                <a:picLocks noRot="1" noChangeAspect="1" noEditPoints="1" noChangeArrowheads="1" noChangeShapeType="1"/>
              </p:cNvPicPr>
              <p:nvPr/>
            </p:nvPicPr>
            <p:blipFill>
              <a:blip r:embed="rId25"/>
              <a:stretch>
                <a:fillRect/>
              </a:stretch>
            </p:blipFill>
            <p:spPr>
              <a:xfrm>
                <a:off x="2319228" y="3650885"/>
                <a:ext cx="50966" cy="16484"/>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10" name="Ink 27"/>
              <p14:cNvContentPartPr>
                <a14:cpLocks xmlns:a14="http://schemas.microsoft.com/office/drawing/2010/main" noRot="1" noChangeAspect="1" noEditPoints="1" noChangeArrowheads="1" noChangeShapeType="1"/>
              </p14:cNvContentPartPr>
              <p14:nvPr/>
            </p14:nvContentPartPr>
            <p14:xfrm>
              <a:off x="2436813" y="3663950"/>
              <a:ext cx="46037" cy="203200"/>
            </p14:xfrm>
          </p:contentPart>
        </mc:Choice>
        <mc:Fallback>
          <p:pic>
            <p:nvPicPr>
              <p:cNvPr id="4110" name="Ink 27"/>
              <p:cNvPicPr>
                <a:picLocks noRot="1" noChangeAspect="1" noEditPoints="1" noChangeArrowheads="1" noChangeShapeType="1"/>
              </p:cNvPicPr>
              <p:nvPr/>
            </p:nvPicPr>
            <p:blipFill>
              <a:blip r:embed="rId27"/>
              <a:stretch>
                <a:fillRect/>
              </a:stretch>
            </p:blipFill>
            <p:spPr>
              <a:xfrm>
                <a:off x="2434295" y="3661428"/>
                <a:ext cx="52151" cy="208604"/>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111" name="Ink 28"/>
              <p14:cNvContentPartPr>
                <a14:cpLocks xmlns:a14="http://schemas.microsoft.com/office/drawing/2010/main" noRot="1" noChangeAspect="1" noEditPoints="1" noChangeArrowheads="1" noChangeShapeType="1"/>
              </p14:cNvContentPartPr>
              <p14:nvPr/>
            </p14:nvContentPartPr>
            <p14:xfrm>
              <a:off x="2500313" y="4119563"/>
              <a:ext cx="3175" cy="57150"/>
            </p14:xfrm>
          </p:contentPart>
        </mc:Choice>
        <mc:Fallback>
          <p:pic>
            <p:nvPicPr>
              <p:cNvPr id="4111" name="Ink 28"/>
              <p:cNvPicPr>
                <a:picLocks noRot="1" noChangeAspect="1" noEditPoints="1" noChangeArrowheads="1" noChangeShapeType="1"/>
              </p:cNvPicPr>
              <p:nvPr/>
            </p:nvPicPr>
            <p:blipFill>
              <a:blip r:embed="rId29"/>
              <a:stretch>
                <a:fillRect/>
              </a:stretch>
            </p:blipFill>
            <p:spPr>
              <a:xfrm>
                <a:off x="2495021" y="4117047"/>
                <a:ext cx="12347" cy="6254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112" name="Ink 29"/>
              <p14:cNvContentPartPr>
                <a14:cpLocks xmlns:a14="http://schemas.microsoft.com/office/drawing/2010/main" noRot="1" noChangeAspect="1" noEditPoints="1" noChangeArrowheads="1" noChangeShapeType="1"/>
              </p14:cNvContentPartPr>
              <p14:nvPr/>
            </p14:nvContentPartPr>
            <p14:xfrm>
              <a:off x="2525713" y="4324350"/>
              <a:ext cx="19050" cy="125413"/>
            </p14:xfrm>
          </p:contentPart>
        </mc:Choice>
        <mc:Fallback>
          <p:pic>
            <p:nvPicPr>
              <p:cNvPr id="4112" name="Ink 29"/>
              <p:cNvPicPr>
                <a:picLocks noRot="1" noChangeAspect="1" noEditPoints="1" noChangeArrowheads="1" noChangeShapeType="1"/>
              </p:cNvPicPr>
              <p:nvPr/>
            </p:nvPicPr>
            <p:blipFill>
              <a:blip r:embed="rId31"/>
              <a:stretch>
                <a:fillRect/>
              </a:stretch>
            </p:blipFill>
            <p:spPr>
              <a:xfrm>
                <a:off x="2521400" y="4321467"/>
                <a:ext cx="25879" cy="130819"/>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13" name="Ink 30"/>
              <p14:cNvContentPartPr>
                <a14:cpLocks xmlns:a14="http://schemas.microsoft.com/office/drawing/2010/main" noRot="1" noChangeAspect="1" noEditPoints="1" noChangeArrowheads="1" noChangeShapeType="1"/>
              </p14:cNvContentPartPr>
              <p14:nvPr/>
            </p14:nvContentPartPr>
            <p14:xfrm>
              <a:off x="2557463" y="4576763"/>
              <a:ext cx="17462" cy="125412"/>
            </p14:xfrm>
          </p:contentPart>
        </mc:Choice>
        <mc:Fallback>
          <p:pic>
            <p:nvPicPr>
              <p:cNvPr id="4113" name="Ink 30"/>
              <p:cNvPicPr>
                <a:picLocks noRot="1" noChangeAspect="1" noEditPoints="1" noChangeArrowheads="1" noChangeShapeType="1"/>
              </p:cNvPicPr>
              <p:nvPr/>
            </p:nvPicPr>
            <p:blipFill>
              <a:blip r:embed="rId33"/>
              <a:stretch>
                <a:fillRect/>
              </a:stretch>
            </p:blipFill>
            <p:spPr>
              <a:xfrm>
                <a:off x="2553543" y="4572799"/>
                <a:ext cx="25302" cy="1329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14" name="Ink 31"/>
              <p14:cNvContentPartPr>
                <a14:cpLocks xmlns:a14="http://schemas.microsoft.com/office/drawing/2010/main" noRot="1" noChangeAspect="1" noEditPoints="1" noChangeArrowheads="1" noChangeShapeType="1"/>
              </p14:cNvContentPartPr>
              <p14:nvPr/>
            </p14:nvContentPartPr>
            <p14:xfrm>
              <a:off x="2574925" y="4824413"/>
              <a:ext cx="25400" cy="125412"/>
            </p14:xfrm>
          </p:contentPart>
        </mc:Choice>
        <mc:Fallback>
          <p:pic>
            <p:nvPicPr>
              <p:cNvPr id="4114" name="Ink 31"/>
              <p:cNvPicPr>
                <a:picLocks noRot="1" noChangeAspect="1" noEditPoints="1" noChangeArrowheads="1" noChangeShapeType="1"/>
              </p:cNvPicPr>
              <p:nvPr/>
            </p:nvPicPr>
            <p:blipFill>
              <a:blip r:embed="rId35"/>
              <a:stretch>
                <a:fillRect/>
              </a:stretch>
            </p:blipFill>
            <p:spPr>
              <a:xfrm>
                <a:off x="2570934" y="4821530"/>
                <a:ext cx="34471" cy="13153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15" name="Ink 32"/>
              <p14:cNvContentPartPr>
                <a14:cpLocks xmlns:a14="http://schemas.microsoft.com/office/drawing/2010/main" noRot="1" noChangeAspect="1" noEditPoints="1" noChangeArrowheads="1" noChangeShapeType="1"/>
              </p14:cNvContentPartPr>
              <p14:nvPr/>
            </p14:nvContentPartPr>
            <p14:xfrm>
              <a:off x="2511425" y="5105400"/>
              <a:ext cx="527050" cy="1001713"/>
            </p14:xfrm>
          </p:contentPart>
        </mc:Choice>
        <mc:Fallback>
          <p:pic>
            <p:nvPicPr>
              <p:cNvPr id="4115" name="Ink 32"/>
              <p:cNvPicPr>
                <a:picLocks noRot="1" noChangeAspect="1" noEditPoints="1" noChangeArrowheads="1" noChangeShapeType="1"/>
              </p:cNvPicPr>
              <p:nvPr/>
            </p:nvPicPr>
            <p:blipFill>
              <a:blip r:embed="rId37"/>
              <a:stretch>
                <a:fillRect/>
              </a:stretch>
            </p:blipFill>
            <p:spPr>
              <a:xfrm>
                <a:off x="2508185" y="5101801"/>
                <a:ext cx="542530" cy="101683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116" name="Ink 34"/>
              <p14:cNvContentPartPr>
                <a14:cpLocks xmlns:a14="http://schemas.microsoft.com/office/drawing/2010/main" noRot="1" noChangeAspect="1" noEditPoints="1" noChangeArrowheads="1" noChangeShapeType="1"/>
              </p14:cNvContentPartPr>
              <p14:nvPr/>
            </p14:nvContentPartPr>
            <p14:xfrm>
              <a:off x="204788" y="3932238"/>
              <a:ext cx="349250" cy="388937"/>
            </p14:xfrm>
          </p:contentPart>
        </mc:Choice>
        <mc:Fallback>
          <p:pic>
            <p:nvPicPr>
              <p:cNvPr id="4116" name="Ink 34"/>
              <p:cNvPicPr>
                <a:picLocks noRot="1" noChangeAspect="1" noEditPoints="1" noChangeArrowheads="1" noChangeShapeType="1"/>
              </p:cNvPicPr>
              <p:nvPr/>
            </p:nvPicPr>
            <p:blipFill>
              <a:blip r:embed="rId39"/>
              <a:stretch>
                <a:fillRect/>
              </a:stretch>
            </p:blipFill>
            <p:spPr>
              <a:xfrm>
                <a:off x="198673" y="3922515"/>
                <a:ext cx="358961" cy="409464"/>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17" name="Ink 35"/>
              <p14:cNvContentPartPr>
                <a14:cpLocks xmlns:a14="http://schemas.microsoft.com/office/drawing/2010/main" noRot="1" noChangeAspect="1" noEditPoints="1" noChangeArrowheads="1" noChangeShapeType="1"/>
              </p14:cNvContentPartPr>
              <p14:nvPr/>
            </p14:nvContentPartPr>
            <p14:xfrm>
              <a:off x="195263" y="3079750"/>
              <a:ext cx="327025" cy="334963"/>
            </p14:xfrm>
          </p:contentPart>
        </mc:Choice>
        <mc:Fallback>
          <p:pic>
            <p:nvPicPr>
              <p:cNvPr id="4117" name="Ink 35"/>
              <p:cNvPicPr>
                <a:picLocks noRot="1" noChangeAspect="1" noEditPoints="1" noChangeArrowheads="1" noChangeShapeType="1"/>
              </p:cNvPicPr>
              <p:nvPr/>
            </p:nvPicPr>
            <p:blipFill>
              <a:blip r:embed="rId41"/>
              <a:stretch>
                <a:fillRect/>
              </a:stretch>
            </p:blipFill>
            <p:spPr>
              <a:xfrm>
                <a:off x="186259" y="3072194"/>
                <a:ext cx="338910" cy="354032"/>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118" name="Ink 36"/>
              <p14:cNvContentPartPr>
                <a14:cpLocks xmlns:a14="http://schemas.microsoft.com/office/drawing/2010/main" noRot="1" noChangeAspect="1" noEditPoints="1" noChangeArrowheads="1" noChangeShapeType="1"/>
              </p14:cNvContentPartPr>
              <p14:nvPr/>
            </p14:nvContentPartPr>
            <p14:xfrm>
              <a:off x="579438" y="1663700"/>
              <a:ext cx="3084512" cy="3167063"/>
            </p14:xfrm>
          </p:contentPart>
        </mc:Choice>
        <mc:Fallback>
          <p:pic>
            <p:nvPicPr>
              <p:cNvPr id="4118" name="Ink 36"/>
              <p:cNvPicPr>
                <a:picLocks noRot="1" noChangeAspect="1" noEditPoints="1" noChangeArrowheads="1" noChangeShapeType="1"/>
              </p:cNvPicPr>
              <p:nvPr/>
            </p:nvPicPr>
            <p:blipFill>
              <a:blip r:embed="rId43"/>
              <a:stretch>
                <a:fillRect/>
              </a:stretch>
            </p:blipFill>
            <p:spPr>
              <a:xfrm>
                <a:off x="572958" y="1656500"/>
                <a:ext cx="3099272" cy="3181464"/>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19" name="Ink 37"/>
              <p14:cNvContentPartPr>
                <a14:cpLocks xmlns:a14="http://schemas.microsoft.com/office/drawing/2010/main" noRot="1" noChangeAspect="1" noEditPoints="1" noChangeArrowheads="1" noChangeShapeType="1"/>
              </p14:cNvContentPartPr>
              <p14:nvPr/>
            </p14:nvContentPartPr>
            <p14:xfrm>
              <a:off x="998538" y="3422650"/>
              <a:ext cx="1279525" cy="2444750"/>
            </p14:xfrm>
          </p:contentPart>
        </mc:Choice>
        <mc:Fallback>
          <p:pic>
            <p:nvPicPr>
              <p:cNvPr id="4119" name="Ink 37"/>
              <p:cNvPicPr>
                <a:picLocks noRot="1" noChangeAspect="1" noEditPoints="1" noChangeArrowheads="1" noChangeShapeType="1"/>
              </p:cNvPicPr>
              <p:nvPr/>
            </p:nvPicPr>
            <p:blipFill>
              <a:blip r:embed="rId45"/>
              <a:stretch>
                <a:fillRect/>
              </a:stretch>
            </p:blipFill>
            <p:spPr>
              <a:xfrm>
                <a:off x="990257" y="3414370"/>
                <a:ext cx="1292846" cy="246203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20" name="Ink 38"/>
              <p14:cNvContentPartPr>
                <a14:cpLocks xmlns:a14="http://schemas.microsoft.com/office/drawing/2010/main" noRot="1" noChangeAspect="1" noEditPoints="1" noChangeArrowheads="1" noChangeShapeType="1"/>
              </p14:cNvContentPartPr>
              <p14:nvPr/>
            </p14:nvContentPartPr>
            <p14:xfrm>
              <a:off x="696913" y="3113088"/>
              <a:ext cx="222250" cy="244475"/>
            </p14:xfrm>
          </p:contentPart>
        </mc:Choice>
        <mc:Fallback>
          <p:pic>
            <p:nvPicPr>
              <p:cNvPr id="4120" name="Ink 38"/>
              <p:cNvPicPr>
                <a:picLocks noRot="1" noChangeAspect="1" noEditPoints="1" noChangeArrowheads="1" noChangeShapeType="1"/>
              </p:cNvPicPr>
              <p:nvPr/>
            </p:nvPicPr>
            <p:blipFill>
              <a:blip r:embed="rId47"/>
              <a:stretch>
                <a:fillRect/>
              </a:stretch>
            </p:blipFill>
            <p:spPr>
              <a:xfrm>
                <a:off x="687203" y="3110568"/>
                <a:ext cx="240951" cy="258877"/>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121" name="Ink 39"/>
              <p14:cNvContentPartPr>
                <a14:cpLocks xmlns:a14="http://schemas.microsoft.com/office/drawing/2010/main" noRot="1" noChangeAspect="1" noEditPoints="1" noChangeArrowheads="1" noChangeShapeType="1"/>
              </p14:cNvContentPartPr>
              <p14:nvPr/>
            </p14:nvContentPartPr>
            <p14:xfrm>
              <a:off x="1042988" y="3425825"/>
              <a:ext cx="487362" cy="14288"/>
            </p14:xfrm>
          </p:contentPart>
        </mc:Choice>
        <mc:Fallback>
          <p:pic>
            <p:nvPicPr>
              <p:cNvPr id="4121" name="Ink 39"/>
              <p:cNvPicPr>
                <a:picLocks noRot="1" noChangeAspect="1" noEditPoints="1" noChangeArrowheads="1" noChangeShapeType="1"/>
              </p:cNvPicPr>
              <p:nvPr/>
            </p:nvPicPr>
            <p:blipFill>
              <a:blip r:embed="rId49"/>
              <a:stretch>
                <a:fillRect/>
              </a:stretch>
            </p:blipFill>
            <p:spPr>
              <a:xfrm>
                <a:off x="1040108" y="3421896"/>
                <a:ext cx="492761" cy="22861"/>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22" name="Ink 40"/>
              <p14:cNvContentPartPr>
                <a14:cpLocks xmlns:a14="http://schemas.microsoft.com/office/drawing/2010/main" noRot="1" noChangeAspect="1" noEditPoints="1" noChangeArrowheads="1" noChangeShapeType="1"/>
              </p14:cNvContentPartPr>
              <p14:nvPr/>
            </p14:nvContentPartPr>
            <p14:xfrm>
              <a:off x="614363" y="3973513"/>
              <a:ext cx="330200" cy="249237"/>
            </p14:xfrm>
          </p:contentPart>
        </mc:Choice>
        <mc:Fallback>
          <p:pic>
            <p:nvPicPr>
              <p:cNvPr id="4122" name="Ink 40"/>
              <p:cNvPicPr>
                <a:picLocks noRot="1" noChangeAspect="1" noEditPoints="1" noChangeArrowheads="1" noChangeShapeType="1"/>
              </p:cNvPicPr>
              <p:nvPr/>
            </p:nvPicPr>
            <p:blipFill>
              <a:blip r:embed="rId51"/>
              <a:stretch>
                <a:fillRect/>
              </a:stretch>
            </p:blipFill>
            <p:spPr>
              <a:xfrm>
                <a:off x="605721" y="3970271"/>
                <a:ext cx="344243" cy="265805"/>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23" name="Ink 41"/>
              <p14:cNvContentPartPr>
                <a14:cpLocks xmlns:a14="http://schemas.microsoft.com/office/drawing/2010/main" noRot="1" noChangeAspect="1" noEditPoints="1" noChangeArrowheads="1" noChangeShapeType="1"/>
              </p14:cNvContentPartPr>
              <p14:nvPr/>
            </p14:nvContentPartPr>
            <p14:xfrm>
              <a:off x="2241550" y="4457700"/>
              <a:ext cx="30163" cy="409575"/>
            </p14:xfrm>
          </p:contentPart>
        </mc:Choice>
        <mc:Fallback>
          <p:pic>
            <p:nvPicPr>
              <p:cNvPr id="4123" name="Ink 41"/>
              <p:cNvPicPr>
                <a:picLocks noRot="1" noChangeAspect="1" noEditPoints="1" noChangeArrowheads="1" noChangeShapeType="1"/>
              </p:cNvPicPr>
              <p:nvPr/>
            </p:nvPicPr>
            <p:blipFill>
              <a:blip r:embed="rId53"/>
              <a:stretch>
                <a:fillRect/>
              </a:stretch>
            </p:blipFill>
            <p:spPr>
              <a:xfrm>
                <a:off x="2234009" y="4453021"/>
                <a:ext cx="40936" cy="418933"/>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24" name="Ink 42"/>
              <p14:cNvContentPartPr>
                <a14:cpLocks xmlns:a14="http://schemas.microsoft.com/office/drawing/2010/main" noRot="1" noChangeAspect="1" noEditPoints="1" noChangeArrowheads="1" noChangeShapeType="1"/>
              </p14:cNvContentPartPr>
              <p14:nvPr/>
            </p14:nvContentPartPr>
            <p14:xfrm>
              <a:off x="1697038" y="3422650"/>
              <a:ext cx="217487" cy="19050"/>
            </p14:xfrm>
          </p:contentPart>
        </mc:Choice>
        <mc:Fallback>
          <p:pic>
            <p:nvPicPr>
              <p:cNvPr id="4124" name="Ink 42"/>
              <p:cNvPicPr>
                <a:picLocks noRot="1" noChangeAspect="1" noEditPoints="1" noChangeArrowheads="1" noChangeShapeType="1"/>
              </p:cNvPicPr>
              <p:nvPr/>
            </p:nvPicPr>
            <p:blipFill>
              <a:blip r:embed="rId55"/>
              <a:stretch>
                <a:fillRect/>
              </a:stretch>
            </p:blipFill>
            <p:spPr>
              <a:xfrm>
                <a:off x="1693437" y="3419775"/>
                <a:ext cx="223968" cy="27317"/>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25" name="Ink 43"/>
              <p14:cNvContentPartPr>
                <a14:cpLocks xmlns:a14="http://schemas.microsoft.com/office/drawing/2010/main" noRot="1" noChangeAspect="1" noEditPoints="1" noChangeArrowheads="1" noChangeShapeType="1"/>
              </p14:cNvContentPartPr>
              <p14:nvPr/>
            </p14:nvContentPartPr>
            <p14:xfrm>
              <a:off x="2262188" y="4949825"/>
              <a:ext cx="4762" cy="42863"/>
            </p14:xfrm>
          </p:contentPart>
        </mc:Choice>
        <mc:Fallback>
          <p:pic>
            <p:nvPicPr>
              <p:cNvPr id="4125" name="Ink 43"/>
              <p:cNvPicPr>
                <a:picLocks noRot="1" noChangeAspect="1" noEditPoints="1" noChangeArrowheads="1" noChangeShapeType="1"/>
              </p:cNvPicPr>
              <p:nvPr/>
            </p:nvPicPr>
            <p:blipFill>
              <a:blip r:embed="rId57"/>
              <a:stretch>
                <a:fillRect/>
              </a:stretch>
            </p:blipFill>
            <p:spPr>
              <a:xfrm>
                <a:off x="2256693" y="4946943"/>
                <a:ext cx="13553" cy="48626"/>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26" name="Ink 44"/>
              <p14:cNvContentPartPr>
                <a14:cpLocks xmlns:a14="http://schemas.microsoft.com/office/drawing/2010/main" noRot="1" noChangeAspect="1" noEditPoints="1" noChangeArrowheads="1" noChangeShapeType="1"/>
              </p14:cNvContentPartPr>
              <p14:nvPr/>
            </p14:nvContentPartPr>
            <p14:xfrm>
              <a:off x="2276475" y="5083175"/>
              <a:ext cx="3175" cy="41275"/>
            </p14:xfrm>
          </p:contentPart>
        </mc:Choice>
        <mc:Fallback>
          <p:pic>
            <p:nvPicPr>
              <p:cNvPr id="4126" name="Ink 44"/>
              <p:cNvPicPr>
                <a:picLocks noRot="1" noChangeAspect="1" noEditPoints="1" noChangeArrowheads="1" noChangeShapeType="1"/>
              </p:cNvPicPr>
              <p:nvPr/>
            </p:nvPicPr>
            <p:blipFill>
              <a:blip r:embed="rId59"/>
              <a:stretch>
                <a:fillRect/>
              </a:stretch>
            </p:blipFill>
            <p:spPr>
              <a:xfrm>
                <a:off x="2271536" y="5079586"/>
                <a:ext cx="13053" cy="48812"/>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27" name="Ink 45"/>
              <p14:cNvContentPartPr>
                <a14:cpLocks xmlns:a14="http://schemas.microsoft.com/office/drawing/2010/main" noRot="1" noChangeAspect="1" noEditPoints="1" noChangeArrowheads="1" noChangeShapeType="1"/>
              </p14:cNvContentPartPr>
              <p14:nvPr/>
            </p14:nvContentPartPr>
            <p14:xfrm>
              <a:off x="2274888" y="5210175"/>
              <a:ext cx="7937" cy="179388"/>
            </p14:xfrm>
          </p:contentPart>
        </mc:Choice>
        <mc:Fallback>
          <p:pic>
            <p:nvPicPr>
              <p:cNvPr id="4127" name="Ink 45"/>
              <p:cNvPicPr>
                <a:picLocks noRot="1" noChangeAspect="1" noEditPoints="1" noChangeArrowheads="1" noChangeShapeType="1"/>
              </p:cNvPicPr>
              <p:nvPr/>
            </p:nvPicPr>
            <p:blipFill>
              <a:blip r:embed="rId61"/>
              <a:stretch>
                <a:fillRect/>
              </a:stretch>
            </p:blipFill>
            <p:spPr>
              <a:xfrm>
                <a:off x="2267673" y="5205852"/>
                <a:ext cx="19482" cy="186592"/>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28" name="Ink 46"/>
              <p14:cNvContentPartPr>
                <a14:cpLocks xmlns:a14="http://schemas.microsoft.com/office/drawing/2010/main" noRot="1" noChangeAspect="1" noEditPoints="1" noChangeArrowheads="1" noChangeShapeType="1"/>
              </p14:cNvContentPartPr>
              <p14:nvPr/>
            </p14:nvContentPartPr>
            <p14:xfrm>
              <a:off x="2287588" y="5530850"/>
              <a:ext cx="12700" cy="26988"/>
            </p14:xfrm>
          </p:contentPart>
        </mc:Choice>
        <mc:Fallback>
          <p:pic>
            <p:nvPicPr>
              <p:cNvPr id="4128" name="Ink 46"/>
              <p:cNvPicPr>
                <a:picLocks noRot="1" noChangeAspect="1" noEditPoints="1" noChangeArrowheads="1" noChangeShapeType="1"/>
              </p:cNvPicPr>
              <p:nvPr/>
            </p:nvPicPr>
            <p:blipFill>
              <a:blip r:embed="rId63"/>
              <a:stretch>
                <a:fillRect/>
              </a:stretch>
            </p:blipFill>
            <p:spPr>
              <a:xfrm>
                <a:off x="2281057" y="5526892"/>
                <a:ext cx="25037" cy="41741"/>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29" name="Ink 47"/>
              <p14:cNvContentPartPr>
                <a14:cpLocks xmlns:a14="http://schemas.microsoft.com/office/drawing/2010/main" noRot="1" noChangeAspect="1" noEditPoints="1" noChangeArrowheads="1" noChangeShapeType="1"/>
              </p14:cNvContentPartPr>
              <p14:nvPr/>
            </p14:nvContentPartPr>
            <p14:xfrm>
              <a:off x="1825625" y="5572125"/>
              <a:ext cx="546100" cy="573088"/>
            </p14:xfrm>
          </p:contentPart>
        </mc:Choice>
        <mc:Fallback>
          <p:pic>
            <p:nvPicPr>
              <p:cNvPr id="4129" name="Ink 47"/>
              <p:cNvPicPr>
                <a:picLocks noRot="1" noChangeAspect="1" noEditPoints="1" noChangeArrowheads="1" noChangeShapeType="1"/>
              </p:cNvPicPr>
              <p:nvPr/>
            </p:nvPicPr>
            <p:blipFill>
              <a:blip r:embed="rId65"/>
              <a:stretch>
                <a:fillRect/>
              </a:stretch>
            </p:blipFill>
            <p:spPr>
              <a:xfrm>
                <a:off x="1813745" y="5563126"/>
                <a:ext cx="561579" cy="587847"/>
              </a:xfrm>
              <a:prstGeom prst="rect">
                <a:avLst/>
              </a:prstGeom>
            </p:spPr>
          </p:pic>
        </mc:Fallback>
      </mc:AlternateContent>
      <p:pic>
        <p:nvPicPr>
          <p:cNvPr id="12325" name="Picture 4" descr="http://cache2.asset-cache.net/xc/1704531.jpg?v=1&amp;c=IWSAsset&amp;k=2&amp;d=77BFBA49EF878921F7C3FC3F69D929FD8D76A958E28056280D38A253092769EA6B22BC4337D8436CE30A760B0D811297"/>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7259638" y="5519738"/>
            <a:ext cx="155257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26" name="Straight Connector 2"/>
          <p:cNvCxnSpPr>
            <a:cxnSpLocks noChangeShapeType="1"/>
          </p:cNvCxnSpPr>
          <p:nvPr/>
        </p:nvCxnSpPr>
        <p:spPr bwMode="auto">
          <a:xfrm flipV="1">
            <a:off x="2435225" y="2968625"/>
            <a:ext cx="0" cy="679450"/>
          </a:xfrm>
          <a:prstGeom prst="line">
            <a:avLst/>
          </a:prstGeom>
          <a:noFill/>
          <a:ln w="12700" algn="ctr">
            <a:solidFill>
              <a:schemeClr val="tx1"/>
            </a:solidFill>
            <a:prstDash val="sysDash"/>
            <a:round/>
            <a:headEnd type="none" w="sm" len="sm"/>
            <a:tailEnd type="triangle" w="sm" len="sm"/>
          </a:ln>
        </p:spPr>
      </p:cxn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22">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 calcmode="lin" valueType="num">
                                      <p:cBhvr additive="base">
                                        <p:cTn id="13"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22">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2">
                                            <p:txEl>
                                              <p:pRg st="2" end="2"/>
                                            </p:txEl>
                                          </p:spTgt>
                                        </p:tgtEl>
                                        <p:attrNameLst>
                                          <p:attrName>style.visibility</p:attrName>
                                        </p:attrNameLst>
                                      </p:cBhvr>
                                      <p:to>
                                        <p:strVal val="visible"/>
                                      </p:to>
                                    </p:set>
                                    <p:anim calcmode="lin" valueType="num">
                                      <p:cBhvr additive="base">
                                        <p:cTn id="19" dur="500" fill="hold"/>
                                        <p:tgtEl>
                                          <p:spTgt spid="1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22">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2">
                                            <p:txEl>
                                              <p:pRg st="3" end="3"/>
                                            </p:txEl>
                                          </p:spTgt>
                                        </p:tgtEl>
                                        <p:attrNameLst>
                                          <p:attrName>style.visibility</p:attrName>
                                        </p:attrNameLst>
                                      </p:cBhvr>
                                      <p:to>
                                        <p:strVal val="visible"/>
                                      </p:to>
                                    </p:set>
                                    <p:anim calcmode="lin" valueType="num">
                                      <p:cBhvr additive="base">
                                        <p:cTn id="25" dur="500" fill="hold"/>
                                        <p:tgtEl>
                                          <p:spTgt spid="1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22">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2">
                                            <p:txEl>
                                              <p:pRg st="4" end="4"/>
                                            </p:txEl>
                                          </p:spTgt>
                                        </p:tgtEl>
                                        <p:attrNameLst>
                                          <p:attrName>style.visibility</p:attrName>
                                        </p:attrNameLst>
                                      </p:cBhvr>
                                      <p:to>
                                        <p:strVal val="visible"/>
                                      </p:to>
                                    </p:set>
                                    <p:anim calcmode="lin" valueType="num">
                                      <p:cBhvr additive="base">
                                        <p:cTn id="31" dur="500" fill="hold"/>
                                        <p:tgtEl>
                                          <p:spTgt spid="1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22">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2">
                                            <p:txEl>
                                              <p:pRg st="5" end="5"/>
                                            </p:txEl>
                                          </p:spTgt>
                                        </p:tgtEl>
                                        <p:attrNameLst>
                                          <p:attrName>style.visibility</p:attrName>
                                        </p:attrNameLst>
                                      </p:cBhvr>
                                      <p:to>
                                        <p:strVal val="visible"/>
                                      </p:to>
                                    </p:set>
                                    <p:anim calcmode="lin" valueType="num">
                                      <p:cBhvr additive="base">
                                        <p:cTn id="37" dur="500" fill="hold"/>
                                        <p:tgtEl>
                                          <p:spTgt spid="1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22">
                                            <p:txEl>
                                              <p:pRg st="5" end="5"/>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22">
                                            <p:txEl>
                                              <p:pRg st="6" end="6"/>
                                            </p:txEl>
                                          </p:spTgt>
                                        </p:tgtEl>
                                        <p:attrNameLst>
                                          <p:attrName>style.visibility</p:attrName>
                                        </p:attrNameLst>
                                      </p:cBhvr>
                                      <p:to>
                                        <p:strVal val="visible"/>
                                      </p:to>
                                    </p:set>
                                    <p:anim calcmode="lin" valueType="num">
                                      <p:cBhvr additive="base">
                                        <p:cTn id="43" dur="500" fill="hold"/>
                                        <p:tgtEl>
                                          <p:spTgt spid="12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
                                            <p:txEl>
                                              <p:pRg st="6" end="6"/>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22">
                                            <p:txEl>
                                              <p:pRg st="6" end="6"/>
                                            </p:txEl>
                                          </p:spTgt>
                                        </p:tgtEl>
                                        <p:attrNameLst>
                                          <p:attrName>ppt_c</p:attrName>
                                        </p:attrNameLst>
                                      </p:cBhvr>
                                      <p:to>
                                        <a:schemeClr val="tx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22">
                                            <p:txEl>
                                              <p:pRg st="7" end="7"/>
                                            </p:txEl>
                                          </p:spTgt>
                                        </p:tgtEl>
                                        <p:attrNameLst>
                                          <p:attrName>style.visibility</p:attrName>
                                        </p:attrNameLst>
                                      </p:cBhvr>
                                      <p:to>
                                        <p:strVal val="visible"/>
                                      </p:to>
                                    </p:set>
                                    <p:anim calcmode="lin" valueType="num">
                                      <p:cBhvr additive="base">
                                        <p:cTn id="49" dur="500" fill="hold"/>
                                        <p:tgtEl>
                                          <p:spTgt spid="12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
                                            <p:txEl>
                                              <p:pRg st="7" end="7"/>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22">
                                            <p:txEl>
                                              <p:pRg st="7" end="7"/>
                                            </p:txEl>
                                          </p:spTgt>
                                        </p:tgtEl>
                                        <p:attrNameLst>
                                          <p:attrName>ppt_c</p:attrName>
                                        </p:attrNameLst>
                                      </p:cBhvr>
                                      <p:to>
                                        <a:schemeClr val="tx2"/>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22">
                                            <p:txEl>
                                              <p:pRg st="8" end="8"/>
                                            </p:txEl>
                                          </p:spTgt>
                                        </p:tgtEl>
                                        <p:attrNameLst>
                                          <p:attrName>style.visibility</p:attrName>
                                        </p:attrNameLst>
                                      </p:cBhvr>
                                      <p:to>
                                        <p:strVal val="visible"/>
                                      </p:to>
                                    </p:set>
                                    <p:anim calcmode="lin" valueType="num">
                                      <p:cBhvr additive="base">
                                        <p:cTn id="55" dur="500" fill="hold"/>
                                        <p:tgtEl>
                                          <p:spTgt spid="12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
                                            <p:txEl>
                                              <p:pRg st="8" end="8"/>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22">
                                            <p:txEl>
                                              <p:pRg st="8" end="8"/>
                                            </p:txEl>
                                          </p:spTgt>
                                        </p:tgtEl>
                                        <p:attrNameLst>
                                          <p:attrName>ppt_c</p:attrName>
                                        </p:attrNameLst>
                                      </p:cBhvr>
                                      <p:to>
                                        <a:schemeClr val="tx2"/>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22">
                                            <p:txEl>
                                              <p:pRg st="9" end="9"/>
                                            </p:txEl>
                                          </p:spTgt>
                                        </p:tgtEl>
                                        <p:attrNameLst>
                                          <p:attrName>style.visibility</p:attrName>
                                        </p:attrNameLst>
                                      </p:cBhvr>
                                      <p:to>
                                        <p:strVal val="visible"/>
                                      </p:to>
                                    </p:set>
                                    <p:anim calcmode="lin" valueType="num">
                                      <p:cBhvr additive="base">
                                        <p:cTn id="61" dur="500" fill="hold"/>
                                        <p:tgtEl>
                                          <p:spTgt spid="12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2">
                                            <p:txEl>
                                              <p:pRg st="9" end="9"/>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22">
                                            <p:txEl>
                                              <p:pRg st="9" end="9"/>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75" y="1443038"/>
            <a:ext cx="3609975" cy="2092325"/>
          </a:xfrm>
        </p:spPr>
        <p:txBody>
          <a:bodyPr/>
          <a:lstStyle/>
          <a:p>
            <a:pPr>
              <a:defRPr/>
            </a:pPr>
            <a:r>
              <a:rPr lang="en-US" sz="2400" dirty="0" smtClean="0"/>
              <a:t>Would it have made a difference if we taxed the demanders instead of suppliers?</a:t>
            </a:r>
          </a:p>
          <a:p>
            <a:pPr lvl="1">
              <a:defRPr/>
            </a:pPr>
            <a:r>
              <a:rPr lang="en-US" sz="2000" dirty="0" smtClean="0"/>
              <a:t>NO!</a:t>
            </a:r>
          </a:p>
          <a:p>
            <a:pPr marL="0" indent="0">
              <a:buFont typeface="Monotype Sorts" pitchFamily="2" charset="2"/>
              <a:buNone/>
              <a:defRPr/>
            </a:pPr>
            <a:endParaRPr lang="en-US" sz="2400" dirty="0" smtClean="0"/>
          </a:p>
          <a:p>
            <a:pPr>
              <a:defRPr/>
            </a:pPr>
            <a:endParaRPr lang="en-US" sz="2400" dirty="0"/>
          </a:p>
        </p:txBody>
      </p:sp>
      <p:sp>
        <p:nvSpPr>
          <p:cNvPr id="13315" name="Rectangle 2"/>
          <p:cNvSpPr>
            <a:spLocks noGrp="1" noChangeArrowheads="1"/>
          </p:cNvSpPr>
          <p:nvPr>
            <p:ph type="title" idx="4294967295"/>
          </p:nvPr>
        </p:nvSpPr>
        <p:spPr>
          <a:xfrm>
            <a:off x="231775" y="471488"/>
            <a:ext cx="8610600" cy="762000"/>
          </a:xfrm>
        </p:spPr>
        <p:txBody>
          <a:bodyPr/>
          <a:lstStyle/>
          <a:p>
            <a:r>
              <a:rPr lang="en-US" sz="4000" smtClean="0"/>
              <a:t>EPI of a Per Unit Commodity Tax</a:t>
            </a:r>
          </a:p>
        </p:txBody>
      </p:sp>
      <p:sp>
        <p:nvSpPr>
          <p:cNvPr id="13316" name="Rectangle 19"/>
          <p:cNvSpPr>
            <a:spLocks noChangeArrowheads="1"/>
          </p:cNvSpPr>
          <p:nvPr/>
        </p:nvSpPr>
        <p:spPr bwMode="auto">
          <a:xfrm>
            <a:off x="4160838" y="1600200"/>
            <a:ext cx="4511675" cy="4468813"/>
          </a:xfrm>
          <a:prstGeom prst="rect">
            <a:avLst/>
          </a:prstGeom>
          <a:solidFill>
            <a:schemeClr val="folHlink"/>
          </a:solidFill>
          <a:ln w="25400">
            <a:solidFill>
              <a:schemeClr val="accent2"/>
            </a:solidFill>
            <a:miter lim="800000"/>
            <a:headEnd/>
            <a:tailEnd/>
          </a:ln>
        </p:spPr>
        <p:txBody>
          <a:bodyPr wrap="none" anchor="ctr"/>
          <a:lstStyle/>
          <a:p>
            <a:endParaRPr lang="en-US"/>
          </a:p>
        </p:txBody>
      </p:sp>
      <p:sp>
        <p:nvSpPr>
          <p:cNvPr id="13317" name="Line 20"/>
          <p:cNvSpPr>
            <a:spLocks noChangeShapeType="1"/>
          </p:cNvSpPr>
          <p:nvPr/>
        </p:nvSpPr>
        <p:spPr bwMode="auto">
          <a:xfrm>
            <a:off x="4972050" y="2043113"/>
            <a:ext cx="0" cy="34782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18" name="Rectangle 21"/>
          <p:cNvSpPr>
            <a:spLocks noChangeArrowheads="1"/>
          </p:cNvSpPr>
          <p:nvPr/>
        </p:nvSpPr>
        <p:spPr bwMode="auto">
          <a:xfrm>
            <a:off x="4775200" y="1743075"/>
            <a:ext cx="5238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P</a:t>
            </a:r>
          </a:p>
        </p:txBody>
      </p:sp>
      <p:sp>
        <p:nvSpPr>
          <p:cNvPr id="13319" name="Rectangle 22"/>
          <p:cNvSpPr>
            <a:spLocks noChangeArrowheads="1"/>
          </p:cNvSpPr>
          <p:nvPr/>
        </p:nvSpPr>
        <p:spPr bwMode="auto">
          <a:xfrm>
            <a:off x="6743700" y="2171700"/>
            <a:ext cx="3841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S</a:t>
            </a:r>
          </a:p>
        </p:txBody>
      </p:sp>
      <p:sp>
        <p:nvSpPr>
          <p:cNvPr id="13320" name="Line 24"/>
          <p:cNvSpPr>
            <a:spLocks noChangeShapeType="1"/>
          </p:cNvSpPr>
          <p:nvPr/>
        </p:nvSpPr>
        <p:spPr bwMode="auto">
          <a:xfrm>
            <a:off x="4972050" y="5527675"/>
            <a:ext cx="356076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1" name="Rectangle 25"/>
          <p:cNvSpPr>
            <a:spLocks noChangeArrowheads="1"/>
          </p:cNvSpPr>
          <p:nvPr/>
        </p:nvSpPr>
        <p:spPr bwMode="auto">
          <a:xfrm>
            <a:off x="8281988" y="5508625"/>
            <a:ext cx="609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Q</a:t>
            </a:r>
          </a:p>
        </p:txBody>
      </p:sp>
      <p:sp>
        <p:nvSpPr>
          <p:cNvPr id="13322" name="Line 26"/>
          <p:cNvSpPr>
            <a:spLocks noChangeShapeType="1"/>
          </p:cNvSpPr>
          <p:nvPr/>
        </p:nvSpPr>
        <p:spPr bwMode="auto">
          <a:xfrm>
            <a:off x="5143500" y="2932113"/>
            <a:ext cx="2870200" cy="2160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3" name="Rectangle 27"/>
          <p:cNvSpPr>
            <a:spLocks noChangeArrowheads="1"/>
          </p:cNvSpPr>
          <p:nvPr/>
        </p:nvSpPr>
        <p:spPr bwMode="auto">
          <a:xfrm>
            <a:off x="5067300" y="2663825"/>
            <a:ext cx="344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solidFill>
                  <a:schemeClr val="tx2"/>
                </a:solidFill>
                <a:ea typeface="SimSun" pitchFamily="2" charset="-122"/>
              </a:rPr>
              <a:t>D</a:t>
            </a:r>
          </a:p>
        </p:txBody>
      </p:sp>
      <p:sp>
        <p:nvSpPr>
          <p:cNvPr id="13324" name="Line 67"/>
          <p:cNvSpPr>
            <a:spLocks noChangeShapeType="1"/>
          </p:cNvSpPr>
          <p:nvPr/>
        </p:nvSpPr>
        <p:spPr bwMode="auto">
          <a:xfrm flipV="1">
            <a:off x="5351463" y="2438400"/>
            <a:ext cx="1544637" cy="28082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5122" name="Ink 45"/>
              <p14:cNvContentPartPr>
                <a14:cpLocks xmlns:a14="http://schemas.microsoft.com/office/drawing/2010/main" noRot="1" noChangeAspect="1" noEditPoints="1" noChangeArrowheads="1" noChangeShapeType="1"/>
              </p14:cNvContentPartPr>
              <p14:nvPr/>
            </p14:nvContentPartPr>
            <p14:xfrm>
              <a:off x="4954588" y="3663950"/>
              <a:ext cx="15875" cy="3175"/>
            </p14:xfrm>
          </p:contentPart>
        </mc:Choice>
        <mc:Fallback>
          <p:pic>
            <p:nvPicPr>
              <p:cNvPr id="5122" name="Ink 45"/>
              <p:cNvPicPr>
                <a:picLocks noRot="1" noChangeAspect="1" noEditPoints="1" noChangeArrowheads="1" noChangeShapeType="1"/>
              </p:cNvPicPr>
              <p:nvPr/>
            </p:nvPicPr>
            <p:blipFill>
              <a:blip r:embed="rId3"/>
              <a:stretch>
                <a:fillRect/>
              </a:stretch>
            </p:blipFill>
            <p:spPr>
              <a:xfrm>
                <a:off x="4945929" y="3656189"/>
                <a:ext cx="28503" cy="17286"/>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123" name="Ink 47"/>
              <p14:cNvContentPartPr>
                <a14:cpLocks xmlns:a14="http://schemas.microsoft.com/office/drawing/2010/main" noRot="1" noChangeAspect="1" noEditPoints="1" noChangeArrowheads="1" noChangeShapeType="1"/>
              </p14:cNvContentPartPr>
              <p14:nvPr/>
            </p14:nvContentPartPr>
            <p14:xfrm>
              <a:off x="4975225" y="3744913"/>
              <a:ext cx="50800" cy="4762"/>
            </p14:xfrm>
          </p:contentPart>
        </mc:Choice>
        <mc:Fallback>
          <p:pic>
            <p:nvPicPr>
              <p:cNvPr id="5123" name="Ink 47"/>
              <p:cNvPicPr>
                <a:picLocks noRot="1" noChangeAspect="1" noEditPoints="1" noChangeArrowheads="1" noChangeShapeType="1"/>
              </p:cNvPicPr>
              <p:nvPr/>
            </p:nvPicPr>
            <p:blipFill>
              <a:blip r:embed="rId5"/>
              <a:stretch>
                <a:fillRect/>
              </a:stretch>
            </p:blipFill>
            <p:spPr>
              <a:xfrm>
                <a:off x="4965858" y="3738110"/>
                <a:ext cx="64851" cy="20409"/>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24" name="Ink 48"/>
              <p14:cNvContentPartPr>
                <a14:cpLocks xmlns:a14="http://schemas.microsoft.com/office/drawing/2010/main" noRot="1" noChangeAspect="1" noEditPoints="1" noChangeArrowheads="1" noChangeShapeType="1"/>
              </p14:cNvContentPartPr>
              <p14:nvPr/>
            </p14:nvContentPartPr>
            <p14:xfrm>
              <a:off x="5053013" y="3575050"/>
              <a:ext cx="1409700" cy="187325"/>
            </p14:xfrm>
          </p:contentPart>
        </mc:Choice>
        <mc:Fallback>
          <p:pic>
            <p:nvPicPr>
              <p:cNvPr id="5124" name="Ink 48"/>
              <p:cNvPicPr>
                <a:picLocks noRot="1" noChangeAspect="1" noEditPoints="1" noChangeArrowheads="1" noChangeShapeType="1"/>
              </p:cNvPicPr>
              <p:nvPr/>
            </p:nvPicPr>
            <p:blipFill>
              <a:blip r:embed="rId7"/>
              <a:stretch>
                <a:fillRect/>
              </a:stretch>
            </p:blipFill>
            <p:spPr>
              <a:xfrm>
                <a:off x="5047973" y="3561747"/>
                <a:ext cx="1426979" cy="213572"/>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25" name="Ink 49"/>
              <p14:cNvContentPartPr>
                <a14:cpLocks xmlns:a14="http://schemas.microsoft.com/office/drawing/2010/main" noRot="1" noChangeAspect="1" noEditPoints="1" noChangeArrowheads="1" noChangeShapeType="1"/>
              </p14:cNvContentPartPr>
              <p14:nvPr/>
            </p14:nvContentPartPr>
            <p14:xfrm>
              <a:off x="4191000" y="3598863"/>
              <a:ext cx="668338" cy="322262"/>
            </p14:xfrm>
          </p:contentPart>
        </mc:Choice>
        <mc:Fallback>
          <p:pic>
            <p:nvPicPr>
              <p:cNvPr id="5125" name="Ink 49"/>
              <p:cNvPicPr>
                <a:picLocks noRot="1" noChangeAspect="1" noEditPoints="1" noChangeArrowheads="1" noChangeShapeType="1"/>
              </p:cNvPicPr>
              <p:nvPr/>
            </p:nvPicPr>
            <p:blipFill>
              <a:blip r:embed="rId9"/>
              <a:stretch>
                <a:fillRect/>
              </a:stretch>
            </p:blipFill>
            <p:spPr>
              <a:xfrm>
                <a:off x="4183078" y="3591662"/>
                <a:ext cx="687783" cy="342066"/>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27" name="Ink 51"/>
              <p14:cNvContentPartPr>
                <a14:cpLocks xmlns:a14="http://schemas.microsoft.com/office/drawing/2010/main" noRot="1" noChangeAspect="1" noEditPoints="1" noChangeArrowheads="1" noChangeShapeType="1"/>
              </p14:cNvContentPartPr>
              <p14:nvPr/>
            </p14:nvContentPartPr>
            <p14:xfrm>
              <a:off x="6203950" y="3719513"/>
              <a:ext cx="3175" cy="19050"/>
            </p14:xfrm>
          </p:contentPart>
        </mc:Choice>
        <mc:Fallback>
          <p:pic>
            <p:nvPicPr>
              <p:cNvPr id="5127" name="Ink 51"/>
              <p:cNvPicPr>
                <a:picLocks noRot="1" noChangeAspect="1" noEditPoints="1" noChangeArrowheads="1" noChangeShapeType="1"/>
              </p:cNvPicPr>
              <p:nvPr/>
            </p:nvPicPr>
            <p:blipFill>
              <a:blip r:embed="rId11"/>
              <a:stretch>
                <a:fillRect/>
              </a:stretch>
            </p:blipFill>
            <p:spPr>
              <a:xfrm>
                <a:off x="6196894" y="3716638"/>
                <a:ext cx="15875" cy="2767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34" name="Ink 58"/>
              <p14:cNvContentPartPr>
                <a14:cpLocks xmlns:a14="http://schemas.microsoft.com/office/drawing/2010/main" noRot="1" noChangeAspect="1" noEditPoints="1" noChangeArrowheads="1" noChangeShapeType="1"/>
              </p14:cNvContentPartPr>
              <p14:nvPr/>
            </p14:nvContentPartPr>
            <p14:xfrm>
              <a:off x="6146605" y="5381625"/>
              <a:ext cx="512762" cy="635000"/>
            </p14:xfrm>
          </p:contentPart>
        </mc:Choice>
        <mc:Fallback>
          <p:pic>
            <p:nvPicPr>
              <p:cNvPr id="5134" name="Ink 58"/>
              <p:cNvPicPr>
                <a:picLocks noRot="1" noChangeAspect="1" noEditPoints="1" noChangeArrowheads="1" noChangeShapeType="1"/>
              </p:cNvPicPr>
              <p:nvPr/>
            </p:nvPicPr>
            <p:blipFill>
              <a:blip r:embed="rId13"/>
              <a:stretch>
                <a:fillRect/>
              </a:stretch>
            </p:blipFill>
            <p:spPr>
              <a:xfrm>
                <a:off x="6134002" y="5377665"/>
                <a:ext cx="539048" cy="65227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35" name="Ink 60"/>
              <p14:cNvContentPartPr>
                <a14:cpLocks xmlns:a14="http://schemas.microsoft.com/office/drawing/2010/main" noRot="1" noChangeAspect="1" noEditPoints="1" noChangeArrowheads="1" noChangeShapeType="1"/>
              </p14:cNvContentPartPr>
              <p14:nvPr/>
            </p14:nvContentPartPr>
            <p14:xfrm>
              <a:off x="5013325" y="3462338"/>
              <a:ext cx="1042988" cy="889000"/>
            </p14:xfrm>
          </p:contentPart>
        </mc:Choice>
        <mc:Fallback>
          <p:pic>
            <p:nvPicPr>
              <p:cNvPr id="5135" name="Ink 60"/>
              <p:cNvPicPr>
                <a:picLocks noRot="1" noChangeAspect="1" noEditPoints="1" noChangeArrowheads="1" noChangeShapeType="1"/>
              </p:cNvPicPr>
              <p:nvPr/>
            </p:nvPicPr>
            <p:blipFill>
              <a:blip r:embed="rId15"/>
              <a:stretch>
                <a:fillRect/>
              </a:stretch>
            </p:blipFill>
            <p:spPr>
              <a:xfrm>
                <a:off x="5009365" y="3457297"/>
                <a:ext cx="1049828" cy="896921"/>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36" name="Ink 61"/>
              <p14:cNvContentPartPr>
                <a14:cpLocks xmlns:a14="http://schemas.microsoft.com/office/drawing/2010/main" noRot="1" noChangeAspect="1" noEditPoints="1" noChangeArrowheads="1" noChangeShapeType="1"/>
              </p14:cNvContentPartPr>
              <p14:nvPr/>
            </p14:nvContentPartPr>
            <p14:xfrm>
              <a:off x="4189413" y="3073400"/>
              <a:ext cx="3633787" cy="2279650"/>
            </p14:xfrm>
          </p:contentPart>
        </mc:Choice>
        <mc:Fallback>
          <p:pic>
            <p:nvPicPr>
              <p:cNvPr id="5136" name="Ink 61"/>
              <p:cNvPicPr>
                <a:picLocks noRot="1" noChangeAspect="1" noEditPoints="1" noChangeArrowheads="1" noChangeShapeType="1"/>
              </p:cNvPicPr>
              <p:nvPr/>
            </p:nvPicPr>
            <p:blipFill>
              <a:blip r:embed="rId17"/>
              <a:stretch>
                <a:fillRect/>
              </a:stretch>
            </p:blipFill>
            <p:spPr>
              <a:xfrm>
                <a:off x="4181493" y="3062239"/>
                <a:ext cx="3653587" cy="230269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37" name="Ink 62"/>
              <p14:cNvContentPartPr>
                <a14:cpLocks xmlns:a14="http://schemas.microsoft.com/office/drawing/2010/main" noRot="1" noChangeAspect="1" noEditPoints="1" noChangeArrowheads="1" noChangeShapeType="1"/>
              </p14:cNvContentPartPr>
              <p14:nvPr/>
            </p14:nvContentPartPr>
            <p14:xfrm>
              <a:off x="4191000" y="3232150"/>
              <a:ext cx="674688" cy="336550"/>
            </p14:xfrm>
          </p:contentPart>
        </mc:Choice>
        <mc:Fallback>
          <p:pic>
            <p:nvPicPr>
              <p:cNvPr id="5137" name="Ink 62"/>
              <p:cNvPicPr>
                <a:picLocks noRot="1" noChangeAspect="1" noEditPoints="1" noChangeArrowheads="1" noChangeShapeType="1"/>
              </p:cNvPicPr>
              <p:nvPr/>
            </p:nvPicPr>
            <p:blipFill>
              <a:blip r:embed="rId19"/>
              <a:stretch>
                <a:fillRect/>
              </a:stretch>
            </p:blipFill>
            <p:spPr>
              <a:xfrm>
                <a:off x="4184880" y="3224951"/>
                <a:ext cx="691969" cy="35562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38" name="Ink 63"/>
              <p14:cNvContentPartPr>
                <a14:cpLocks xmlns:a14="http://schemas.microsoft.com/office/drawing/2010/main" noRot="1" noChangeAspect="1" noEditPoints="1" noChangeArrowheads="1" noChangeShapeType="1"/>
              </p14:cNvContentPartPr>
              <p14:nvPr/>
            </p14:nvContentPartPr>
            <p14:xfrm>
              <a:off x="5903913" y="3257550"/>
              <a:ext cx="147637" cy="277813"/>
            </p14:xfrm>
          </p:contentPart>
        </mc:Choice>
        <mc:Fallback>
          <p:pic>
            <p:nvPicPr>
              <p:cNvPr id="5138" name="Ink 63"/>
              <p:cNvPicPr>
                <a:picLocks noRot="1" noChangeAspect="1" noEditPoints="1" noChangeArrowheads="1" noChangeShapeType="1"/>
              </p:cNvPicPr>
              <p:nvPr/>
            </p:nvPicPr>
            <p:blipFill>
              <a:blip r:embed="rId21"/>
              <a:stretch>
                <a:fillRect/>
              </a:stretch>
            </p:blipFill>
            <p:spPr>
              <a:xfrm>
                <a:off x="5891670" y="3245659"/>
                <a:ext cx="171763" cy="29943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39" name="Ink 64"/>
              <p14:cNvContentPartPr>
                <a14:cpLocks xmlns:a14="http://schemas.microsoft.com/office/drawing/2010/main" noRot="1" noChangeAspect="1" noEditPoints="1" noChangeArrowheads="1" noChangeShapeType="1"/>
              </p14:cNvContentPartPr>
              <p14:nvPr/>
            </p14:nvContentPartPr>
            <p14:xfrm>
              <a:off x="7807325" y="4930775"/>
              <a:ext cx="538163" cy="474663"/>
            </p14:xfrm>
          </p:contentPart>
        </mc:Choice>
        <mc:Fallback>
          <p:pic>
            <p:nvPicPr>
              <p:cNvPr id="5139" name="Ink 64"/>
              <p:cNvPicPr>
                <a:picLocks noRot="1" noChangeAspect="1" noEditPoints="1" noChangeArrowheads="1" noChangeShapeType="1"/>
              </p:cNvPicPr>
              <p:nvPr/>
            </p:nvPicPr>
            <p:blipFill>
              <a:blip r:embed="rId23"/>
              <a:stretch>
                <a:fillRect/>
              </a:stretch>
            </p:blipFill>
            <p:spPr>
              <a:xfrm>
                <a:off x="7798326" y="4917460"/>
                <a:ext cx="556522" cy="50201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140" name="Ink 65"/>
              <p14:cNvContentPartPr>
                <a14:cpLocks xmlns:a14="http://schemas.microsoft.com/office/drawing/2010/main" noRot="1" noChangeAspect="1" noEditPoints="1" noChangeArrowheads="1" noChangeShapeType="1"/>
              </p14:cNvContentPartPr>
              <p14:nvPr/>
            </p14:nvContentPartPr>
            <p14:xfrm>
              <a:off x="6067425" y="4772025"/>
              <a:ext cx="4763" cy="38100"/>
            </p14:xfrm>
          </p:contentPart>
        </mc:Choice>
        <mc:Fallback>
          <p:pic>
            <p:nvPicPr>
              <p:cNvPr id="5140" name="Ink 65"/>
              <p:cNvPicPr>
                <a:picLocks noRot="1" noChangeAspect="1" noEditPoints="1" noChangeArrowheads="1" noChangeShapeType="1"/>
              </p:cNvPicPr>
              <p:nvPr/>
            </p:nvPicPr>
            <p:blipFill>
              <a:blip r:embed="rId25"/>
              <a:stretch>
                <a:fillRect/>
              </a:stretch>
            </p:blipFill>
            <p:spPr>
              <a:xfrm>
                <a:off x="6061563" y="4769509"/>
                <a:ext cx="14289" cy="4457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41" name="Ink 66"/>
              <p14:cNvContentPartPr>
                <a14:cpLocks xmlns:a14="http://schemas.microsoft.com/office/drawing/2010/main" noRot="1" noChangeAspect="1" noEditPoints="1" noChangeArrowheads="1" noChangeShapeType="1"/>
              </p14:cNvContentPartPr>
              <p14:nvPr/>
            </p14:nvContentPartPr>
            <p14:xfrm>
              <a:off x="6053138" y="4968875"/>
              <a:ext cx="12700" cy="214313"/>
            </p14:xfrm>
          </p:contentPart>
        </mc:Choice>
        <mc:Fallback>
          <p:pic>
            <p:nvPicPr>
              <p:cNvPr id="5141" name="Ink 66"/>
              <p:cNvPicPr>
                <a:picLocks noRot="1" noChangeAspect="1" noEditPoints="1" noChangeArrowheads="1" noChangeShapeType="1"/>
              </p:cNvPicPr>
              <p:nvPr/>
            </p:nvPicPr>
            <p:blipFill>
              <a:blip r:embed="rId27"/>
              <a:stretch>
                <a:fillRect/>
              </a:stretch>
            </p:blipFill>
            <p:spPr>
              <a:xfrm>
                <a:off x="6047695" y="4965633"/>
                <a:ext cx="21771" cy="220436"/>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42" name="Ink 67"/>
              <p14:cNvContentPartPr>
                <a14:cpLocks xmlns:a14="http://schemas.microsoft.com/office/drawing/2010/main" noRot="1" noChangeAspect="1" noEditPoints="1" noChangeArrowheads="1" noChangeShapeType="1"/>
              </p14:cNvContentPartPr>
              <p14:nvPr/>
            </p14:nvContentPartPr>
            <p14:xfrm>
              <a:off x="5715000" y="5357813"/>
              <a:ext cx="404813" cy="646112"/>
            </p14:xfrm>
          </p:contentPart>
        </mc:Choice>
        <mc:Fallback>
          <p:pic>
            <p:nvPicPr>
              <p:cNvPr id="5142" name="Ink 67"/>
              <p:cNvPicPr>
                <a:picLocks noRot="1" noChangeAspect="1" noEditPoints="1" noChangeArrowheads="1" noChangeShapeType="1"/>
              </p:cNvPicPr>
              <p:nvPr/>
            </p:nvPicPr>
            <p:blipFill>
              <a:blip r:embed="rId29"/>
              <a:stretch>
                <a:fillRect/>
              </a:stretch>
            </p:blipFill>
            <p:spPr>
              <a:xfrm>
                <a:off x="5702395" y="5353854"/>
                <a:ext cx="431104" cy="660870"/>
              </a:xfrm>
              <a:prstGeom prst="rect">
                <a:avLst/>
              </a:prstGeom>
            </p:spPr>
          </p:pic>
        </mc:Fallback>
      </mc:AlternateContent>
      <p:sp>
        <p:nvSpPr>
          <p:cNvPr id="35" name="Content Placeholder 2"/>
          <p:cNvSpPr txBox="1">
            <a:spLocks/>
          </p:cNvSpPr>
          <p:nvPr/>
        </p:nvSpPr>
        <p:spPr bwMode="auto">
          <a:xfrm>
            <a:off x="261938" y="3762375"/>
            <a:ext cx="36099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a:lstStyle>
          <a:p>
            <a:pPr>
              <a:defRPr/>
            </a:pPr>
            <a:r>
              <a:rPr lang="en-US" sz="2400" dirty="0" smtClean="0"/>
              <a:t>Do demanders and suppliers always share the EPI of a commodity tax 60/40?</a:t>
            </a:r>
          </a:p>
          <a:p>
            <a:pPr lvl="1">
              <a:defRPr/>
            </a:pPr>
            <a:r>
              <a:rPr lang="en-US" sz="2000" dirty="0" smtClean="0"/>
              <a:t>NO!</a:t>
            </a:r>
          </a:p>
          <a:p>
            <a:pPr marL="0" indent="0">
              <a:buFont typeface="Monotype Sorts" pitchFamily="2" charset="2"/>
              <a:buNone/>
              <a:defRPr/>
            </a:pPr>
            <a:endParaRPr lang="en-US" sz="2400" dirty="0" smtClean="0"/>
          </a:p>
          <a:p>
            <a:pPr>
              <a:defRPr/>
            </a:pPr>
            <a:endParaRPr lang="en-US" sz="2400" dirty="0"/>
          </a:p>
        </p:txBody>
      </p:sp>
      <p:cxnSp>
        <p:nvCxnSpPr>
          <p:cNvPr id="13340" name="Straight Connector 4"/>
          <p:cNvCxnSpPr>
            <a:cxnSpLocks noChangeShapeType="1"/>
          </p:cNvCxnSpPr>
          <p:nvPr/>
        </p:nvCxnSpPr>
        <p:spPr bwMode="auto">
          <a:xfrm>
            <a:off x="6203950" y="3719513"/>
            <a:ext cx="0" cy="361950"/>
          </a:xfrm>
          <a:prstGeom prst="line">
            <a:avLst/>
          </a:prstGeom>
          <a:noFill/>
          <a:ln w="19050" algn="ctr">
            <a:solidFill>
              <a:schemeClr val="tx1"/>
            </a:solidFill>
            <a:prstDash val="sysDot"/>
            <a:round/>
            <a:headEnd type="none" w="sm" len="sm"/>
            <a:tailEnd type="triangle" w="sm" len="sm"/>
          </a:ln>
        </p:spPr>
      </p:cxnSp>
      <p:cxnSp>
        <p:nvCxnSpPr>
          <p:cNvPr id="13341" name="Straight Connector 7"/>
          <p:cNvCxnSpPr>
            <a:cxnSpLocks noChangeShapeType="1"/>
          </p:cNvCxnSpPr>
          <p:nvPr/>
        </p:nvCxnSpPr>
        <p:spPr bwMode="auto">
          <a:xfrm>
            <a:off x="6223000" y="4114800"/>
            <a:ext cx="0" cy="1427163"/>
          </a:xfrm>
          <a:prstGeom prst="line">
            <a:avLst/>
          </a:prstGeom>
          <a:noFill/>
          <a:ln w="12700" algn="ctr">
            <a:solidFill>
              <a:schemeClr val="tx1"/>
            </a:solidFill>
            <a:prstDash val="sysDash"/>
            <a:round/>
            <a:headEnd type="none" w="sm" len="sm"/>
            <a:tailEnd type="none" w="sm" len="sm"/>
          </a:ln>
        </p:spPr>
      </p:cxn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155575" y="1470025"/>
            <a:ext cx="5416550" cy="5030788"/>
          </a:xfrm>
          <a:prstGeom prst="rect">
            <a:avLst/>
          </a:prstGeom>
          <a:solidFill>
            <a:schemeClr val="folHlink"/>
          </a:solidFill>
          <a:ln w="25400">
            <a:solidFill>
              <a:schemeClr val="accent2"/>
            </a:solidFill>
            <a:miter lim="800000"/>
            <a:headEnd/>
            <a:tailEnd/>
          </a:ln>
        </p:spPr>
        <p:txBody>
          <a:bodyPr wrap="none" anchor="ctr"/>
          <a:lstStyle/>
          <a:p>
            <a:endParaRPr lang="en-US"/>
          </a:p>
        </p:txBody>
      </p:sp>
      <p:sp>
        <p:nvSpPr>
          <p:cNvPr id="14339" name="Rectangle 2"/>
          <p:cNvSpPr>
            <a:spLocks noGrp="1" noChangeArrowheads="1"/>
          </p:cNvSpPr>
          <p:nvPr>
            <p:ph type="title" idx="4294967295"/>
          </p:nvPr>
        </p:nvSpPr>
        <p:spPr>
          <a:xfrm>
            <a:off x="231775" y="241300"/>
            <a:ext cx="8610600" cy="762000"/>
          </a:xfrm>
        </p:spPr>
        <p:txBody>
          <a:bodyPr/>
          <a:lstStyle/>
          <a:p>
            <a:r>
              <a:rPr lang="en-US" sz="3600" smtClean="0"/>
              <a:t>EPI of a Per Unit Commodity Tax</a:t>
            </a:r>
          </a:p>
        </p:txBody>
      </p:sp>
      <p:sp>
        <p:nvSpPr>
          <p:cNvPr id="14340" name="Line 3"/>
          <p:cNvSpPr>
            <a:spLocks noChangeShapeType="1"/>
          </p:cNvSpPr>
          <p:nvPr/>
        </p:nvSpPr>
        <p:spPr bwMode="auto">
          <a:xfrm>
            <a:off x="501650" y="1700213"/>
            <a:ext cx="0" cy="43402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1" name="Line 4"/>
          <p:cNvSpPr>
            <a:spLocks noChangeShapeType="1"/>
          </p:cNvSpPr>
          <p:nvPr/>
        </p:nvSpPr>
        <p:spPr bwMode="auto">
          <a:xfrm>
            <a:off x="501650" y="6040438"/>
            <a:ext cx="46085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2" name="Line 7"/>
          <p:cNvSpPr>
            <a:spLocks noChangeShapeType="1"/>
          </p:cNvSpPr>
          <p:nvPr/>
        </p:nvSpPr>
        <p:spPr bwMode="auto">
          <a:xfrm flipV="1">
            <a:off x="923925" y="2252663"/>
            <a:ext cx="3763963" cy="376396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3" name="Rectangle 9"/>
          <p:cNvSpPr>
            <a:spLocks noChangeArrowheads="1"/>
          </p:cNvSpPr>
          <p:nvPr/>
        </p:nvSpPr>
        <p:spPr bwMode="auto">
          <a:xfrm>
            <a:off x="4514850" y="1976438"/>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S</a:t>
            </a:r>
          </a:p>
        </p:txBody>
      </p:sp>
      <p:sp>
        <p:nvSpPr>
          <p:cNvPr id="14344" name="Rectangle 10"/>
          <p:cNvSpPr>
            <a:spLocks noChangeArrowheads="1"/>
          </p:cNvSpPr>
          <p:nvPr/>
        </p:nvSpPr>
        <p:spPr bwMode="auto">
          <a:xfrm>
            <a:off x="231775" y="14700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Price</a:t>
            </a:r>
          </a:p>
        </p:txBody>
      </p:sp>
      <p:sp>
        <p:nvSpPr>
          <p:cNvPr id="14345" name="Rectangle 11"/>
          <p:cNvSpPr>
            <a:spLocks noChangeArrowheads="1"/>
          </p:cNvSpPr>
          <p:nvPr/>
        </p:nvSpPr>
        <p:spPr bwMode="auto">
          <a:xfrm>
            <a:off x="4572000" y="607853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Quantity</a:t>
            </a:r>
          </a:p>
        </p:txBody>
      </p:sp>
      <p:sp>
        <p:nvSpPr>
          <p:cNvPr id="14346" name="Content Placeholder 2"/>
          <p:cNvSpPr txBox="1">
            <a:spLocks/>
          </p:cNvSpPr>
          <p:nvPr/>
        </p:nvSpPr>
        <p:spPr bwMode="auto">
          <a:xfrm>
            <a:off x="5646738" y="1506538"/>
            <a:ext cx="30734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20000"/>
              </a:spcBef>
              <a:buClr>
                <a:schemeClr val="accent2"/>
              </a:buClr>
              <a:buSzPct val="75000"/>
              <a:buFont typeface="Monotype Sorts" pitchFamily="2" charset="2"/>
              <a:buChar char="u"/>
            </a:pPr>
            <a:r>
              <a:rPr lang="en-US" sz="1800"/>
              <a:t>Suppose the demand curve is vertical.</a:t>
            </a:r>
          </a:p>
          <a:p>
            <a:pPr>
              <a:spcBef>
                <a:spcPct val="20000"/>
              </a:spcBef>
              <a:buClr>
                <a:schemeClr val="accent2"/>
              </a:buClr>
              <a:buSzPct val="75000"/>
              <a:buFont typeface="Monotype Sorts" pitchFamily="2" charset="2"/>
              <a:buChar char="u"/>
            </a:pPr>
            <a:r>
              <a:rPr lang="en-US" sz="1800"/>
              <a:t>Suppose the tax is being legally collected from suppliers.</a:t>
            </a:r>
          </a:p>
          <a:p>
            <a:pPr>
              <a:spcBef>
                <a:spcPct val="20000"/>
              </a:spcBef>
              <a:buClr>
                <a:schemeClr val="accent2"/>
              </a:buClr>
              <a:buSzPct val="75000"/>
              <a:buFont typeface="Monotype Sorts" pitchFamily="2" charset="2"/>
              <a:buChar char="u"/>
            </a:pPr>
            <a:r>
              <a:rPr lang="en-US" sz="1800"/>
              <a:t>Even though the tax was legally collected from supplies, the suppliers are able to pass the entire tax on to the demanders.  This is because the demanders are WILLING to pay it, based on the vertical demand assumed here.</a:t>
            </a:r>
          </a:p>
        </p:txBody>
      </p:sp>
      <p:sp>
        <p:nvSpPr>
          <p:cNvPr id="14347" name="Line 26"/>
          <p:cNvSpPr>
            <a:spLocks noChangeShapeType="1"/>
          </p:cNvSpPr>
          <p:nvPr/>
        </p:nvSpPr>
        <p:spPr bwMode="auto">
          <a:xfrm>
            <a:off x="2698750" y="2084388"/>
            <a:ext cx="0" cy="395605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8" name="Rectangle 27"/>
          <p:cNvSpPr>
            <a:spLocks noChangeArrowheads="1"/>
          </p:cNvSpPr>
          <p:nvPr/>
        </p:nvSpPr>
        <p:spPr bwMode="auto">
          <a:xfrm>
            <a:off x="2536825" y="1787525"/>
            <a:ext cx="3444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solidFill>
                  <a:schemeClr val="tx2"/>
                </a:solidFill>
                <a:ea typeface="SimSun" pitchFamily="2" charset="-122"/>
              </a:rPr>
              <a:t>D</a:t>
            </a:r>
          </a:p>
        </p:txBody>
      </p:sp>
      <mc:AlternateContent xmlns:mc="http://schemas.openxmlformats.org/markup-compatibility/2006">
        <mc:Choice xmlns:p14="http://schemas.microsoft.com/office/powerpoint/2010/main" Requires="p14">
          <p:contentPart p14:bwMode="auto" r:id="rId2">
            <p14:nvContentPartPr>
              <p14:cNvPr id="6146" name="Ink 14"/>
              <p14:cNvContentPartPr>
                <a14:cpLocks xmlns:a14="http://schemas.microsoft.com/office/drawing/2010/main" noRot="1" noChangeAspect="1" noEditPoints="1" noChangeArrowheads="1" noChangeShapeType="1"/>
              </p14:cNvContentPartPr>
              <p14:nvPr/>
            </p14:nvContentPartPr>
            <p14:xfrm>
              <a:off x="2662238" y="4078288"/>
              <a:ext cx="449262" cy="257175"/>
            </p14:xfrm>
          </p:contentPart>
        </mc:Choice>
        <mc:Fallback>
          <p:pic>
            <p:nvPicPr>
              <p:cNvPr id="6146" name="Ink 14"/>
              <p:cNvPicPr>
                <a:picLocks noRot="1" noChangeAspect="1" noEditPoints="1" noChangeArrowheads="1" noChangeShapeType="1"/>
              </p:cNvPicPr>
              <p:nvPr/>
            </p:nvPicPr>
            <p:blipFill>
              <a:blip r:embed="rId3"/>
              <a:stretch>
                <a:fillRect/>
              </a:stretch>
            </p:blipFill>
            <p:spPr>
              <a:xfrm>
                <a:off x="2648908" y="4064601"/>
                <a:ext cx="475562" cy="28491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147" name="Ink 15"/>
              <p14:cNvContentPartPr>
                <a14:cpLocks xmlns:a14="http://schemas.microsoft.com/office/drawing/2010/main" noRot="1" noChangeAspect="1" noEditPoints="1" noChangeArrowheads="1" noChangeShapeType="1"/>
              </p14:cNvContentPartPr>
              <p14:nvPr/>
            </p14:nvContentPartPr>
            <p14:xfrm>
              <a:off x="2627313" y="6018213"/>
              <a:ext cx="292100" cy="238125"/>
            </p14:xfrm>
          </p:contentPart>
        </mc:Choice>
        <mc:Fallback>
          <p:pic>
            <p:nvPicPr>
              <p:cNvPr id="6147" name="Ink 15"/>
              <p:cNvPicPr>
                <a:picLocks noRot="1" noChangeAspect="1" noEditPoints="1" noChangeArrowheads="1" noChangeShapeType="1"/>
              </p:cNvPicPr>
              <p:nvPr/>
            </p:nvPicPr>
            <p:blipFill>
              <a:blip r:embed="rId5"/>
              <a:stretch>
                <a:fillRect/>
              </a:stretch>
            </p:blipFill>
            <p:spPr>
              <a:xfrm>
                <a:off x="2614707" y="6013530"/>
                <a:ext cx="308308" cy="25541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148" name="Ink 16"/>
              <p14:cNvContentPartPr>
                <a14:cpLocks xmlns:a14="http://schemas.microsoft.com/office/drawing/2010/main" noRot="1" noChangeAspect="1" noEditPoints="1" noChangeArrowheads="1" noChangeShapeType="1"/>
              </p14:cNvContentPartPr>
              <p14:nvPr/>
            </p14:nvContentPartPr>
            <p14:xfrm>
              <a:off x="3016250" y="6053138"/>
              <a:ext cx="811213" cy="174625"/>
            </p14:xfrm>
          </p:contentPart>
        </mc:Choice>
        <mc:Fallback>
          <p:pic>
            <p:nvPicPr>
              <p:cNvPr id="6148" name="Ink 16"/>
              <p:cNvPicPr>
                <a:picLocks noRot="1" noChangeAspect="1" noEditPoints="1" noChangeArrowheads="1" noChangeShapeType="1"/>
              </p:cNvPicPr>
              <p:nvPr/>
            </p:nvPicPr>
            <p:blipFill>
              <a:blip r:embed="rId7"/>
              <a:stretch>
                <a:fillRect/>
              </a:stretch>
            </p:blipFill>
            <p:spPr>
              <a:xfrm>
                <a:off x="3005093" y="6044857"/>
                <a:ext cx="835686" cy="19694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149" name="Ink 17"/>
              <p14:cNvContentPartPr>
                <a14:cpLocks xmlns:a14="http://schemas.microsoft.com/office/drawing/2010/main" noRot="1" noChangeAspect="1" noEditPoints="1" noChangeArrowheads="1" noChangeShapeType="1"/>
              </p14:cNvContentPartPr>
              <p14:nvPr/>
            </p14:nvContentPartPr>
            <p14:xfrm>
              <a:off x="560388" y="4287838"/>
              <a:ext cx="136525" cy="15875"/>
            </p14:xfrm>
          </p:contentPart>
        </mc:Choice>
        <mc:Fallback>
          <p:pic>
            <p:nvPicPr>
              <p:cNvPr id="6149" name="Ink 17"/>
              <p:cNvPicPr>
                <a:picLocks noRot="1" noChangeAspect="1" noEditPoints="1" noChangeArrowheads="1" noChangeShapeType="1"/>
              </p:cNvPicPr>
              <p:nvPr/>
            </p:nvPicPr>
            <p:blipFill>
              <a:blip r:embed="rId9"/>
              <a:stretch>
                <a:fillRect/>
              </a:stretch>
            </p:blipFill>
            <p:spPr>
              <a:xfrm>
                <a:off x="551022" y="4284230"/>
                <a:ext cx="149133" cy="28864"/>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150" name="Ink 18"/>
              <p14:cNvContentPartPr>
                <a14:cpLocks xmlns:a14="http://schemas.microsoft.com/office/drawing/2010/main" noRot="1" noChangeAspect="1" noEditPoints="1" noChangeArrowheads="1" noChangeShapeType="1"/>
              </p14:cNvContentPartPr>
              <p14:nvPr/>
            </p14:nvContentPartPr>
            <p14:xfrm>
              <a:off x="869950" y="4291013"/>
              <a:ext cx="28575" cy="3175"/>
            </p14:xfrm>
          </p:contentPart>
        </mc:Choice>
        <mc:Fallback>
          <p:pic>
            <p:nvPicPr>
              <p:cNvPr id="6150" name="Ink 18"/>
              <p:cNvPicPr>
                <a:picLocks noRot="1" noChangeAspect="1" noEditPoints="1" noChangeArrowheads="1" noChangeShapeType="1"/>
              </p:cNvPicPr>
              <p:nvPr/>
            </p:nvPicPr>
            <p:blipFill>
              <a:blip r:embed="rId11"/>
              <a:stretch>
                <a:fillRect/>
              </a:stretch>
            </p:blipFill>
            <p:spPr>
              <a:xfrm>
                <a:off x="865971" y="4286647"/>
                <a:ext cx="35086" cy="127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151" name="Ink 19"/>
              <p14:cNvContentPartPr>
                <a14:cpLocks xmlns:a14="http://schemas.microsoft.com/office/drawing/2010/main" noRot="1" noChangeAspect="1" noEditPoints="1" noChangeArrowheads="1" noChangeShapeType="1"/>
              </p14:cNvContentPartPr>
              <p14:nvPr/>
            </p14:nvContentPartPr>
            <p14:xfrm>
              <a:off x="1089025" y="4292600"/>
              <a:ext cx="92075" cy="6350"/>
            </p14:xfrm>
          </p:contentPart>
        </mc:Choice>
        <mc:Fallback>
          <p:pic>
            <p:nvPicPr>
              <p:cNvPr id="6151" name="Ink 19"/>
              <p:cNvPicPr>
                <a:picLocks noRot="1" noChangeAspect="1" noEditPoints="1" noChangeArrowheads="1" noChangeShapeType="1"/>
              </p:cNvPicPr>
              <p:nvPr/>
            </p:nvPicPr>
            <p:blipFill>
              <a:blip r:embed="rId13"/>
              <a:stretch>
                <a:fillRect/>
              </a:stretch>
            </p:blipFill>
            <p:spPr>
              <a:xfrm>
                <a:off x="1085788" y="4289425"/>
                <a:ext cx="97830" cy="1693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152" name="Ink 20"/>
              <p14:cNvContentPartPr>
                <a14:cpLocks xmlns:a14="http://schemas.microsoft.com/office/drawing/2010/main" noRot="1" noChangeAspect="1" noEditPoints="1" noChangeArrowheads="1" noChangeShapeType="1"/>
              </p14:cNvContentPartPr>
              <p14:nvPr/>
            </p14:nvContentPartPr>
            <p14:xfrm>
              <a:off x="1389063" y="4284663"/>
              <a:ext cx="93662" cy="7937"/>
            </p14:xfrm>
          </p:contentPart>
        </mc:Choice>
        <mc:Fallback>
          <p:pic>
            <p:nvPicPr>
              <p:cNvPr id="6152" name="Ink 20"/>
              <p:cNvPicPr>
                <a:picLocks noRot="1" noChangeAspect="1" noEditPoints="1" noChangeArrowheads="1" noChangeShapeType="1"/>
              </p:cNvPicPr>
              <p:nvPr/>
            </p:nvPicPr>
            <p:blipFill>
              <a:blip r:embed="rId15"/>
              <a:stretch>
                <a:fillRect/>
              </a:stretch>
            </p:blipFill>
            <p:spPr>
              <a:xfrm>
                <a:off x="1384740" y="4279251"/>
                <a:ext cx="101947" cy="21286"/>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153" name="Ink 21"/>
              <p14:cNvContentPartPr>
                <a14:cpLocks xmlns:a14="http://schemas.microsoft.com/office/drawing/2010/main" noRot="1" noChangeAspect="1" noEditPoints="1" noChangeArrowheads="1" noChangeShapeType="1"/>
              </p14:cNvContentPartPr>
              <p14:nvPr/>
            </p14:nvContentPartPr>
            <p14:xfrm>
              <a:off x="1693863" y="4283075"/>
              <a:ext cx="71437" cy="9525"/>
            </p14:xfrm>
          </p:contentPart>
        </mc:Choice>
        <mc:Fallback>
          <p:pic>
            <p:nvPicPr>
              <p:cNvPr id="6153" name="Ink 21"/>
              <p:cNvPicPr>
                <a:picLocks noRot="1" noChangeAspect="1" noEditPoints="1" noChangeArrowheads="1" noChangeShapeType="1"/>
              </p:cNvPicPr>
              <p:nvPr/>
            </p:nvPicPr>
            <p:blipFill>
              <a:blip r:embed="rId17"/>
              <a:stretch>
                <a:fillRect/>
              </a:stretch>
            </p:blipFill>
            <p:spPr>
              <a:xfrm>
                <a:off x="1689894" y="4279045"/>
                <a:ext cx="77931" cy="20882"/>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154" name="Ink 22"/>
              <p14:cNvContentPartPr>
                <a14:cpLocks xmlns:a14="http://schemas.microsoft.com/office/drawing/2010/main" noRot="1" noChangeAspect="1" noEditPoints="1" noChangeArrowheads="1" noChangeShapeType="1"/>
              </p14:cNvContentPartPr>
              <p14:nvPr/>
            </p14:nvContentPartPr>
            <p14:xfrm>
              <a:off x="1974850" y="4281488"/>
              <a:ext cx="50800" cy="6350"/>
            </p14:xfrm>
          </p:contentPart>
        </mc:Choice>
        <mc:Fallback>
          <p:pic>
            <p:nvPicPr>
              <p:cNvPr id="6154" name="Ink 22"/>
              <p:cNvPicPr>
                <a:picLocks noRot="1" noChangeAspect="1" noEditPoints="1" noChangeArrowheads="1" noChangeShapeType="1"/>
              </p:cNvPicPr>
              <p:nvPr/>
            </p:nvPicPr>
            <p:blipFill>
              <a:blip r:embed="rId19"/>
              <a:stretch>
                <a:fillRect/>
              </a:stretch>
            </p:blipFill>
            <p:spPr>
              <a:xfrm>
                <a:off x="1970887" y="4277255"/>
                <a:ext cx="58366" cy="15875"/>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155" name="Ink 23"/>
              <p14:cNvContentPartPr>
                <a14:cpLocks xmlns:a14="http://schemas.microsoft.com/office/drawing/2010/main" noRot="1" noChangeAspect="1" noEditPoints="1" noChangeArrowheads="1" noChangeShapeType="1"/>
              </p14:cNvContentPartPr>
              <p14:nvPr/>
            </p14:nvContentPartPr>
            <p14:xfrm>
              <a:off x="2236788" y="4254500"/>
              <a:ext cx="90487" cy="17463"/>
            </p14:xfrm>
          </p:contentPart>
        </mc:Choice>
        <mc:Fallback>
          <p:pic>
            <p:nvPicPr>
              <p:cNvPr id="6155" name="Ink 23"/>
              <p:cNvPicPr>
                <a:picLocks noRot="1" noChangeAspect="1" noEditPoints="1" noChangeArrowheads="1" noChangeShapeType="1"/>
              </p:cNvPicPr>
              <p:nvPr/>
            </p:nvPicPr>
            <p:blipFill>
              <a:blip r:embed="rId21"/>
              <a:stretch>
                <a:fillRect/>
              </a:stretch>
            </p:blipFill>
            <p:spPr>
              <a:xfrm>
                <a:off x="2233197" y="4251953"/>
                <a:ext cx="96591" cy="24739"/>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156" name="Ink 24"/>
              <p14:cNvContentPartPr>
                <a14:cpLocks xmlns:a14="http://schemas.microsoft.com/office/drawing/2010/main" noRot="1" noChangeAspect="1" noEditPoints="1" noChangeArrowheads="1" noChangeShapeType="1"/>
              </p14:cNvContentPartPr>
              <p14:nvPr/>
            </p14:nvContentPartPr>
            <p14:xfrm>
              <a:off x="2508250" y="4246563"/>
              <a:ext cx="50800" cy="6350"/>
            </p14:xfrm>
          </p:contentPart>
        </mc:Choice>
        <mc:Fallback>
          <p:pic>
            <p:nvPicPr>
              <p:cNvPr id="6156" name="Ink 24"/>
              <p:cNvPicPr>
                <a:picLocks noRot="1" noChangeAspect="1" noEditPoints="1" noChangeArrowheads="1" noChangeShapeType="1"/>
              </p:cNvPicPr>
              <p:nvPr/>
            </p:nvPicPr>
            <p:blipFill>
              <a:blip r:embed="rId23"/>
              <a:stretch>
                <a:fillRect/>
              </a:stretch>
            </p:blipFill>
            <p:spPr>
              <a:xfrm>
                <a:off x="2504287" y="4240587"/>
                <a:ext cx="57645" cy="19424"/>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157" name="Ink 25"/>
              <p14:cNvContentPartPr>
                <a14:cpLocks xmlns:a14="http://schemas.microsoft.com/office/drawing/2010/main" noRot="1" noChangeAspect="1" noEditPoints="1" noChangeArrowheads="1" noChangeShapeType="1"/>
              </p14:cNvContentPartPr>
              <p14:nvPr/>
            </p14:nvContentPartPr>
            <p14:xfrm>
              <a:off x="2641600" y="4219575"/>
              <a:ext cx="12700" cy="9525"/>
            </p14:xfrm>
          </p:contentPart>
        </mc:Choice>
        <mc:Fallback>
          <p:pic>
            <p:nvPicPr>
              <p:cNvPr id="6157" name="Ink 25"/>
              <p:cNvPicPr>
                <a:picLocks noRot="1" noChangeAspect="1" noEditPoints="1" noChangeArrowheads="1" noChangeShapeType="1"/>
              </p:cNvPicPr>
              <p:nvPr/>
            </p:nvPicPr>
            <p:blipFill>
              <a:blip r:embed="rId25"/>
              <a:stretch>
                <a:fillRect/>
              </a:stretch>
            </p:blipFill>
            <p:spPr>
              <a:xfrm>
                <a:off x="2634706" y="4215912"/>
                <a:ext cx="28303" cy="21981"/>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158" name="Ink 26"/>
              <p14:cNvContentPartPr>
                <a14:cpLocks xmlns:a14="http://schemas.microsoft.com/office/drawing/2010/main" noRot="1" noChangeAspect="1" noEditPoints="1" noChangeArrowheads="1" noChangeShapeType="1"/>
              </p14:cNvContentPartPr>
              <p14:nvPr/>
            </p14:nvContentPartPr>
            <p14:xfrm>
              <a:off x="222250" y="4054475"/>
              <a:ext cx="220663" cy="417513"/>
            </p14:xfrm>
          </p:contentPart>
        </mc:Choice>
        <mc:Fallback>
          <p:pic>
            <p:nvPicPr>
              <p:cNvPr id="6158" name="Ink 26"/>
              <p:cNvPicPr>
                <a:picLocks noRot="1" noChangeAspect="1" noEditPoints="1" noChangeArrowheads="1" noChangeShapeType="1"/>
              </p:cNvPicPr>
              <p:nvPr/>
            </p:nvPicPr>
            <p:blipFill>
              <a:blip r:embed="rId27"/>
              <a:stretch>
                <a:fillRect/>
              </a:stretch>
            </p:blipFill>
            <p:spPr>
              <a:xfrm>
                <a:off x="215770" y="4050876"/>
                <a:ext cx="238662" cy="43335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159" name="Ink 29"/>
              <p14:cNvContentPartPr>
                <a14:cpLocks xmlns:a14="http://schemas.microsoft.com/office/drawing/2010/main" noRot="1" noChangeAspect="1" noEditPoints="1" noChangeArrowheads="1" noChangeShapeType="1"/>
              </p14:cNvContentPartPr>
              <p14:nvPr/>
            </p14:nvContentPartPr>
            <p14:xfrm>
              <a:off x="646113" y="2011363"/>
              <a:ext cx="3581400" cy="3348037"/>
            </p14:xfrm>
          </p:contentPart>
        </mc:Choice>
        <mc:Fallback>
          <p:pic>
            <p:nvPicPr>
              <p:cNvPr id="6159" name="Ink 29"/>
              <p:cNvPicPr>
                <a:picLocks noRot="1" noChangeAspect="1" noEditPoints="1" noChangeArrowheads="1" noChangeShapeType="1"/>
              </p:cNvPicPr>
              <p:nvPr/>
            </p:nvPicPr>
            <p:blipFill>
              <a:blip r:embed="rId29"/>
              <a:stretch>
                <a:fillRect/>
              </a:stretch>
            </p:blipFill>
            <p:spPr>
              <a:xfrm>
                <a:off x="639273" y="1999843"/>
                <a:ext cx="3599761" cy="3366397"/>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160" name="Ink 30"/>
              <p14:cNvContentPartPr>
                <a14:cpLocks xmlns:a14="http://schemas.microsoft.com/office/drawing/2010/main" noRot="1" noChangeAspect="1" noEditPoints="1" noChangeArrowheads="1" noChangeShapeType="1"/>
              </p14:cNvContentPartPr>
              <p14:nvPr/>
            </p14:nvContentPartPr>
            <p14:xfrm>
              <a:off x="2614613" y="3602038"/>
              <a:ext cx="9525" cy="4762"/>
            </p14:xfrm>
          </p:contentPart>
        </mc:Choice>
        <mc:Fallback>
          <p:pic>
            <p:nvPicPr>
              <p:cNvPr id="6160" name="Ink 30"/>
              <p:cNvPicPr>
                <a:picLocks noRot="1" noChangeAspect="1" noEditPoints="1" noChangeArrowheads="1" noChangeShapeType="1"/>
              </p:cNvPicPr>
              <p:nvPr/>
            </p:nvPicPr>
            <p:blipFill>
              <a:blip r:embed="rId31"/>
              <a:stretch>
                <a:fillRect/>
              </a:stretch>
            </p:blipFill>
            <p:spPr>
              <a:xfrm>
                <a:off x="2609484" y="3596910"/>
                <a:ext cx="24179" cy="19414"/>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161" name="Ink 31"/>
              <p14:cNvContentPartPr>
                <a14:cpLocks xmlns:a14="http://schemas.microsoft.com/office/drawing/2010/main" noRot="1" noChangeAspect="1" noEditPoints="1" noChangeArrowheads="1" noChangeShapeType="1"/>
              </p14:cNvContentPartPr>
              <p14:nvPr/>
            </p14:nvContentPartPr>
            <p14:xfrm>
              <a:off x="2176463" y="3224213"/>
              <a:ext cx="347662" cy="382587"/>
            </p14:xfrm>
          </p:contentPart>
        </mc:Choice>
        <mc:Fallback>
          <p:pic>
            <p:nvPicPr>
              <p:cNvPr id="6161" name="Ink 31"/>
              <p:cNvPicPr>
                <a:picLocks noRot="1" noChangeAspect="1" noEditPoints="1" noChangeArrowheads="1" noChangeShapeType="1"/>
              </p:cNvPicPr>
              <p:nvPr/>
            </p:nvPicPr>
            <p:blipFill>
              <a:blip r:embed="rId33"/>
              <a:stretch>
                <a:fillRect/>
              </a:stretch>
            </p:blipFill>
            <p:spPr>
              <a:xfrm>
                <a:off x="2168177" y="3211976"/>
                <a:ext cx="368197" cy="40850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62" name="Ink 32"/>
              <p14:cNvContentPartPr>
                <a14:cpLocks xmlns:a14="http://schemas.microsoft.com/office/drawing/2010/main" noRot="1" noChangeAspect="1" noEditPoints="1" noChangeArrowheads="1" noChangeShapeType="1"/>
              </p14:cNvContentPartPr>
              <p14:nvPr/>
            </p14:nvContentPartPr>
            <p14:xfrm>
              <a:off x="2640013" y="3594100"/>
              <a:ext cx="106362" cy="73025"/>
            </p14:xfrm>
          </p:contentPart>
        </mc:Choice>
        <mc:Fallback>
          <p:pic>
            <p:nvPicPr>
              <p:cNvPr id="6162" name="Ink 32"/>
              <p:cNvPicPr>
                <a:picLocks noRot="1" noChangeAspect="1" noEditPoints="1" noChangeArrowheads="1" noChangeShapeType="1"/>
              </p:cNvPicPr>
              <p:nvPr/>
            </p:nvPicPr>
            <p:blipFill>
              <a:blip r:embed="rId35"/>
              <a:stretch>
                <a:fillRect/>
              </a:stretch>
            </p:blipFill>
            <p:spPr>
              <a:xfrm>
                <a:off x="2627077" y="3580430"/>
                <a:ext cx="133312" cy="100364"/>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163" name="Ink 33"/>
              <p14:cNvContentPartPr>
                <a14:cpLocks xmlns:a14="http://schemas.microsoft.com/office/drawing/2010/main" noRot="1" noChangeAspect="1" noEditPoints="1" noChangeArrowheads="1" noChangeShapeType="1"/>
              </p14:cNvContentPartPr>
              <p14:nvPr/>
            </p14:nvContentPartPr>
            <p14:xfrm>
              <a:off x="3154363" y="3910013"/>
              <a:ext cx="552450" cy="369887"/>
            </p14:xfrm>
          </p:contentPart>
        </mc:Choice>
        <mc:Fallback>
          <p:pic>
            <p:nvPicPr>
              <p:cNvPr id="6163" name="Ink 33"/>
              <p:cNvPicPr>
                <a:picLocks noRot="1" noChangeAspect="1" noEditPoints="1" noChangeArrowheads="1" noChangeShapeType="1"/>
              </p:cNvPicPr>
              <p:nvPr/>
            </p:nvPicPr>
            <p:blipFill>
              <a:blip r:embed="rId37"/>
              <a:stretch>
                <a:fillRect/>
              </a:stretch>
            </p:blipFill>
            <p:spPr>
              <a:xfrm>
                <a:off x="3147165" y="3900289"/>
                <a:ext cx="571885" cy="393298"/>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164" name="Ink 34"/>
              <p14:cNvContentPartPr>
                <a14:cpLocks xmlns:a14="http://schemas.microsoft.com/office/drawing/2010/main" noRot="1" noChangeAspect="1" noEditPoints="1" noChangeArrowheads="1" noChangeShapeType="1"/>
              </p14:cNvContentPartPr>
              <p14:nvPr/>
            </p14:nvContentPartPr>
            <p14:xfrm>
              <a:off x="541338" y="3625850"/>
              <a:ext cx="1303337" cy="28575"/>
            </p14:xfrm>
          </p:contentPart>
        </mc:Choice>
        <mc:Fallback>
          <p:pic>
            <p:nvPicPr>
              <p:cNvPr id="6164" name="Ink 34"/>
              <p:cNvPicPr>
                <a:picLocks noRot="1" noChangeAspect="1" noEditPoints="1" noChangeArrowheads="1" noChangeShapeType="1"/>
              </p:cNvPicPr>
              <p:nvPr/>
            </p:nvPicPr>
            <p:blipFill>
              <a:blip r:embed="rId39"/>
              <a:stretch>
                <a:fillRect/>
              </a:stretch>
            </p:blipFill>
            <p:spPr>
              <a:xfrm>
                <a:off x="532697" y="3621564"/>
                <a:ext cx="1314858" cy="39291"/>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165" name="Ink 35"/>
              <p14:cNvContentPartPr>
                <a14:cpLocks xmlns:a14="http://schemas.microsoft.com/office/drawing/2010/main" noRot="1" noChangeAspect="1" noEditPoints="1" noChangeArrowheads="1" noChangeShapeType="1"/>
              </p14:cNvContentPartPr>
              <p14:nvPr/>
            </p14:nvContentPartPr>
            <p14:xfrm>
              <a:off x="4160838" y="1519238"/>
              <a:ext cx="823912" cy="454025"/>
            </p14:xfrm>
          </p:contentPart>
        </mc:Choice>
        <mc:Fallback>
          <p:pic>
            <p:nvPicPr>
              <p:cNvPr id="6165" name="Ink 35"/>
              <p:cNvPicPr>
                <a:picLocks noRot="1" noChangeAspect="1" noEditPoints="1" noChangeArrowheads="1" noChangeShapeType="1"/>
              </p:cNvPicPr>
              <p:nvPr/>
            </p:nvPicPr>
            <p:blipFill>
              <a:blip r:embed="rId41"/>
              <a:stretch>
                <a:fillRect/>
              </a:stretch>
            </p:blipFill>
            <p:spPr>
              <a:xfrm>
                <a:off x="4150760" y="1509157"/>
                <a:ext cx="841189" cy="478148"/>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166" name="Ink 36"/>
              <p14:cNvContentPartPr>
                <a14:cpLocks xmlns:a14="http://schemas.microsoft.com/office/drawing/2010/main" noRot="1" noChangeAspect="1" noEditPoints="1" noChangeArrowheads="1" noChangeShapeType="1"/>
              </p14:cNvContentPartPr>
              <p14:nvPr/>
            </p14:nvContentPartPr>
            <p14:xfrm>
              <a:off x="2016125" y="3614738"/>
              <a:ext cx="50800" cy="15875"/>
            </p14:xfrm>
          </p:contentPart>
        </mc:Choice>
        <mc:Fallback>
          <p:pic>
            <p:nvPicPr>
              <p:cNvPr id="6166" name="Ink 36"/>
              <p:cNvPicPr>
                <a:picLocks noRot="1" noChangeAspect="1" noEditPoints="1" noChangeArrowheads="1" noChangeShapeType="1"/>
              </p:cNvPicPr>
              <p:nvPr/>
            </p:nvPicPr>
            <p:blipFill>
              <a:blip r:embed="rId43"/>
              <a:stretch>
                <a:fillRect/>
              </a:stretch>
            </p:blipFill>
            <p:spPr>
              <a:xfrm>
                <a:off x="2011081" y="3610048"/>
                <a:ext cx="59447" cy="26699"/>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167" name="Ink 37"/>
              <p14:cNvContentPartPr>
                <a14:cpLocks xmlns:a14="http://schemas.microsoft.com/office/drawing/2010/main" noRot="1" noChangeAspect="1" noEditPoints="1" noChangeArrowheads="1" noChangeShapeType="1"/>
              </p14:cNvContentPartPr>
              <p14:nvPr/>
            </p14:nvContentPartPr>
            <p14:xfrm>
              <a:off x="2224088" y="3606800"/>
              <a:ext cx="71437" cy="4763"/>
            </p14:xfrm>
          </p:contentPart>
        </mc:Choice>
        <mc:Fallback>
          <p:pic>
            <p:nvPicPr>
              <p:cNvPr id="6167" name="Ink 37"/>
              <p:cNvPicPr>
                <a:picLocks noRot="1" noChangeAspect="1" noEditPoints="1" noChangeArrowheads="1" noChangeShapeType="1"/>
              </p:cNvPicPr>
              <p:nvPr/>
            </p:nvPicPr>
            <p:blipFill>
              <a:blip r:embed="rId45"/>
              <a:stretch>
                <a:fillRect/>
              </a:stretch>
            </p:blipFill>
            <p:spPr>
              <a:xfrm>
                <a:off x="2220119" y="3601671"/>
                <a:ext cx="79014" cy="172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168" name="Ink 38"/>
              <p14:cNvContentPartPr>
                <a14:cpLocks xmlns:a14="http://schemas.microsoft.com/office/drawing/2010/main" noRot="1" noChangeAspect="1" noEditPoints="1" noChangeArrowheads="1" noChangeShapeType="1"/>
              </p14:cNvContentPartPr>
              <p14:nvPr/>
            </p14:nvContentPartPr>
            <p14:xfrm>
              <a:off x="2433638" y="3605213"/>
              <a:ext cx="65087" cy="6350"/>
            </p14:xfrm>
          </p:contentPart>
        </mc:Choice>
        <mc:Fallback>
          <p:pic>
            <p:nvPicPr>
              <p:cNvPr id="6168" name="Ink 38"/>
              <p:cNvPicPr>
                <a:picLocks noRot="1" noChangeAspect="1" noEditPoints="1" noChangeArrowheads="1" noChangeShapeType="1"/>
              </p:cNvPicPr>
              <p:nvPr/>
            </p:nvPicPr>
            <p:blipFill>
              <a:blip r:embed="rId47"/>
              <a:stretch>
                <a:fillRect/>
              </a:stretch>
            </p:blipFill>
            <p:spPr>
              <a:xfrm>
                <a:off x="2430042" y="3601685"/>
                <a:ext cx="71919" cy="16228"/>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169" name="Ink 39"/>
              <p14:cNvContentPartPr>
                <a14:cpLocks xmlns:a14="http://schemas.microsoft.com/office/drawing/2010/main" noRot="1" noChangeAspect="1" noEditPoints="1" noChangeArrowheads="1" noChangeShapeType="1"/>
              </p14:cNvContentPartPr>
              <p14:nvPr/>
            </p14:nvContentPartPr>
            <p14:xfrm>
              <a:off x="190500" y="3352800"/>
              <a:ext cx="228600" cy="477838"/>
            </p14:xfrm>
          </p:contentPart>
        </mc:Choice>
        <mc:Fallback>
          <p:pic>
            <p:nvPicPr>
              <p:cNvPr id="6169" name="Ink 39"/>
              <p:cNvPicPr>
                <a:picLocks noRot="1" noChangeAspect="1" noEditPoints="1" noChangeArrowheads="1" noChangeShapeType="1"/>
              </p:cNvPicPr>
              <p:nvPr/>
            </p:nvPicPr>
            <p:blipFill>
              <a:blip r:embed="rId49"/>
              <a:stretch>
                <a:fillRect/>
              </a:stretch>
            </p:blipFill>
            <p:spPr>
              <a:xfrm>
                <a:off x="181860" y="3342718"/>
                <a:ext cx="248400" cy="502684"/>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170" name="Ink 40"/>
              <p14:cNvContentPartPr>
                <a14:cpLocks xmlns:a14="http://schemas.microsoft.com/office/drawing/2010/main" noRot="1" noChangeAspect="1" noEditPoints="1" noChangeArrowheads="1" noChangeShapeType="1"/>
              </p14:cNvContentPartPr>
              <p14:nvPr/>
            </p14:nvContentPartPr>
            <p14:xfrm>
              <a:off x="449263" y="3987800"/>
              <a:ext cx="474662" cy="466725"/>
            </p14:xfrm>
          </p:contentPart>
        </mc:Choice>
        <mc:Fallback>
          <p:pic>
            <p:nvPicPr>
              <p:cNvPr id="6170" name="Ink 40"/>
              <p:cNvPicPr>
                <a:picLocks noRot="1" noChangeAspect="1" noEditPoints="1" noChangeArrowheads="1" noChangeShapeType="1"/>
              </p:cNvPicPr>
              <p:nvPr/>
            </p:nvPicPr>
            <p:blipFill>
              <a:blip r:embed="rId51"/>
              <a:stretch>
                <a:fillRect/>
              </a:stretch>
            </p:blipFill>
            <p:spPr>
              <a:xfrm>
                <a:off x="438467" y="3977356"/>
                <a:ext cx="497693" cy="490133"/>
              </a:xfrm>
              <a:prstGeom prst="rect">
                <a:avLst/>
              </a:prstGeom>
            </p:spPr>
          </p:pic>
        </mc:Fallback>
      </mc:AlternateContent>
    </p:spTree>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0"/>
          <p:cNvGrpSpPr>
            <a:grpSpLocks/>
          </p:cNvGrpSpPr>
          <p:nvPr/>
        </p:nvGrpSpPr>
        <p:grpSpPr bwMode="auto">
          <a:xfrm>
            <a:off x="133350" y="1677988"/>
            <a:ext cx="2808288" cy="2520950"/>
            <a:chOff x="216" y="200"/>
            <a:chExt cx="1987" cy="1761"/>
          </a:xfrm>
        </p:grpSpPr>
        <p:sp>
          <p:nvSpPr>
            <p:cNvPr id="15385" name="Rectangle 19"/>
            <p:cNvSpPr>
              <a:spLocks noChangeArrowheads="1"/>
            </p:cNvSpPr>
            <p:nvPr/>
          </p:nvSpPr>
          <p:spPr bwMode="auto">
            <a:xfrm>
              <a:off x="216" y="200"/>
              <a:ext cx="1962" cy="1744"/>
            </a:xfrm>
            <a:prstGeom prst="rect">
              <a:avLst/>
            </a:prstGeom>
            <a:solidFill>
              <a:schemeClr val="folHlink"/>
            </a:solidFill>
            <a:ln w="25400">
              <a:solidFill>
                <a:schemeClr val="accent2"/>
              </a:solidFill>
              <a:miter lim="800000"/>
              <a:headEnd/>
              <a:tailEnd/>
            </a:ln>
          </p:spPr>
          <p:txBody>
            <a:bodyPr wrap="none" anchor="ctr"/>
            <a:lstStyle/>
            <a:p>
              <a:endParaRPr lang="en-US"/>
            </a:p>
          </p:txBody>
        </p:sp>
        <p:sp>
          <p:nvSpPr>
            <p:cNvPr id="15386" name="Line 20"/>
            <p:cNvSpPr>
              <a:spLocks noChangeShapeType="1"/>
            </p:cNvSpPr>
            <p:nvPr/>
          </p:nvSpPr>
          <p:spPr bwMode="auto">
            <a:xfrm>
              <a:off x="569" y="373"/>
              <a:ext cx="0" cy="135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7" name="Rectangle 21"/>
            <p:cNvSpPr>
              <a:spLocks noChangeArrowheads="1"/>
            </p:cNvSpPr>
            <p:nvPr/>
          </p:nvSpPr>
          <p:spPr bwMode="auto">
            <a:xfrm>
              <a:off x="399" y="269"/>
              <a:ext cx="2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P</a:t>
              </a:r>
            </a:p>
          </p:txBody>
        </p:sp>
        <p:sp>
          <p:nvSpPr>
            <p:cNvPr id="15388" name="Rectangle 22"/>
            <p:cNvSpPr>
              <a:spLocks noChangeArrowheads="1"/>
            </p:cNvSpPr>
            <p:nvPr/>
          </p:nvSpPr>
          <p:spPr bwMode="auto">
            <a:xfrm>
              <a:off x="1860" y="879"/>
              <a:ext cx="3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S</a:t>
              </a:r>
            </a:p>
          </p:txBody>
        </p:sp>
        <p:sp>
          <p:nvSpPr>
            <p:cNvPr id="15389" name="Line 24"/>
            <p:cNvSpPr>
              <a:spLocks noChangeShapeType="1"/>
            </p:cNvSpPr>
            <p:nvPr/>
          </p:nvSpPr>
          <p:spPr bwMode="auto">
            <a:xfrm>
              <a:off x="569" y="1733"/>
              <a:ext cx="154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90" name="Rectangle 25"/>
            <p:cNvSpPr>
              <a:spLocks noChangeArrowheads="1"/>
            </p:cNvSpPr>
            <p:nvPr/>
          </p:nvSpPr>
          <p:spPr bwMode="auto">
            <a:xfrm>
              <a:off x="1817" y="1748"/>
              <a:ext cx="2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Q</a:t>
              </a:r>
            </a:p>
          </p:txBody>
        </p:sp>
        <p:sp>
          <p:nvSpPr>
            <p:cNvPr id="15391" name="Line 26"/>
            <p:cNvSpPr>
              <a:spLocks noChangeShapeType="1"/>
            </p:cNvSpPr>
            <p:nvPr/>
          </p:nvSpPr>
          <p:spPr bwMode="auto">
            <a:xfrm>
              <a:off x="734" y="532"/>
              <a:ext cx="1116" cy="1091"/>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92" name="Rectangle 27"/>
            <p:cNvSpPr>
              <a:spLocks noChangeArrowheads="1"/>
            </p:cNvSpPr>
            <p:nvPr/>
          </p:nvSpPr>
          <p:spPr bwMode="auto">
            <a:xfrm>
              <a:off x="584" y="441"/>
              <a:ext cx="3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solidFill>
                    <a:schemeClr val="tx2"/>
                  </a:solidFill>
                  <a:ea typeface="SimSun" pitchFamily="2" charset="-122"/>
                </a:rPr>
                <a:t>D</a:t>
              </a:r>
            </a:p>
          </p:txBody>
        </p:sp>
        <p:sp>
          <p:nvSpPr>
            <p:cNvPr id="15393" name="Line 67"/>
            <p:cNvSpPr>
              <a:spLocks noChangeShapeType="1"/>
            </p:cNvSpPr>
            <p:nvPr/>
          </p:nvSpPr>
          <p:spPr bwMode="auto">
            <a:xfrm>
              <a:off x="582" y="1047"/>
              <a:ext cx="1354"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5363" name="Group 72"/>
          <p:cNvGrpSpPr>
            <a:grpSpLocks/>
          </p:cNvGrpSpPr>
          <p:nvPr/>
        </p:nvGrpSpPr>
        <p:grpSpPr bwMode="auto">
          <a:xfrm>
            <a:off x="3106738" y="2657475"/>
            <a:ext cx="2884487" cy="2487613"/>
            <a:chOff x="243" y="2378"/>
            <a:chExt cx="1962" cy="1764"/>
          </a:xfrm>
        </p:grpSpPr>
        <p:grpSp>
          <p:nvGrpSpPr>
            <p:cNvPr id="15375" name="Group 71"/>
            <p:cNvGrpSpPr>
              <a:grpSpLocks/>
            </p:cNvGrpSpPr>
            <p:nvPr/>
          </p:nvGrpSpPr>
          <p:grpSpPr bwMode="auto">
            <a:xfrm>
              <a:off x="243" y="2378"/>
              <a:ext cx="1962" cy="1764"/>
              <a:chOff x="243" y="2378"/>
              <a:chExt cx="1962" cy="1764"/>
            </a:xfrm>
          </p:grpSpPr>
          <p:sp>
            <p:nvSpPr>
              <p:cNvPr id="15377" name="Rectangle 47"/>
              <p:cNvSpPr>
                <a:spLocks noChangeArrowheads="1"/>
              </p:cNvSpPr>
              <p:nvPr/>
            </p:nvSpPr>
            <p:spPr bwMode="auto">
              <a:xfrm>
                <a:off x="243" y="2378"/>
                <a:ext cx="1962" cy="1744"/>
              </a:xfrm>
              <a:prstGeom prst="rect">
                <a:avLst/>
              </a:prstGeom>
              <a:solidFill>
                <a:schemeClr val="folHlink"/>
              </a:solidFill>
              <a:ln w="25400">
                <a:solidFill>
                  <a:schemeClr val="accent2"/>
                </a:solidFill>
                <a:miter lim="800000"/>
                <a:headEnd/>
                <a:tailEnd/>
              </a:ln>
            </p:spPr>
            <p:txBody>
              <a:bodyPr wrap="none" anchor="ctr"/>
              <a:lstStyle/>
              <a:p>
                <a:endParaRPr lang="en-US"/>
              </a:p>
            </p:txBody>
          </p:sp>
          <p:sp>
            <p:nvSpPr>
              <p:cNvPr id="15378" name="Line 48"/>
              <p:cNvSpPr>
                <a:spLocks noChangeShapeType="1"/>
              </p:cNvSpPr>
              <p:nvPr/>
            </p:nvSpPr>
            <p:spPr bwMode="auto">
              <a:xfrm>
                <a:off x="593" y="2551"/>
                <a:ext cx="0" cy="135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9" name="Rectangle 49"/>
              <p:cNvSpPr>
                <a:spLocks noChangeArrowheads="1"/>
              </p:cNvSpPr>
              <p:nvPr/>
            </p:nvSpPr>
            <p:spPr bwMode="auto">
              <a:xfrm>
                <a:off x="423" y="2447"/>
                <a:ext cx="22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P</a:t>
                </a:r>
              </a:p>
            </p:txBody>
          </p:sp>
          <p:sp>
            <p:nvSpPr>
              <p:cNvPr id="15380" name="Rectangle 50"/>
              <p:cNvSpPr>
                <a:spLocks noChangeArrowheads="1"/>
              </p:cNvSpPr>
              <p:nvPr/>
            </p:nvSpPr>
            <p:spPr bwMode="auto">
              <a:xfrm>
                <a:off x="1162" y="2426"/>
                <a:ext cx="34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S</a:t>
                </a:r>
              </a:p>
            </p:txBody>
          </p:sp>
          <p:sp>
            <p:nvSpPr>
              <p:cNvPr id="15381" name="Line 52"/>
              <p:cNvSpPr>
                <a:spLocks noChangeShapeType="1"/>
              </p:cNvSpPr>
              <p:nvPr/>
            </p:nvSpPr>
            <p:spPr bwMode="auto">
              <a:xfrm>
                <a:off x="593" y="3911"/>
                <a:ext cx="154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2" name="Rectangle 53"/>
              <p:cNvSpPr>
                <a:spLocks noChangeArrowheads="1"/>
              </p:cNvSpPr>
              <p:nvPr/>
            </p:nvSpPr>
            <p:spPr bwMode="auto">
              <a:xfrm>
                <a:off x="1841" y="3926"/>
                <a:ext cx="26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Q</a:t>
                </a:r>
              </a:p>
            </p:txBody>
          </p:sp>
          <p:sp>
            <p:nvSpPr>
              <p:cNvPr id="15383" name="Line 54"/>
              <p:cNvSpPr>
                <a:spLocks noChangeShapeType="1"/>
              </p:cNvSpPr>
              <p:nvPr/>
            </p:nvSpPr>
            <p:spPr bwMode="auto">
              <a:xfrm>
                <a:off x="758" y="2710"/>
                <a:ext cx="1116" cy="1091"/>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4" name="Rectangle 55"/>
              <p:cNvSpPr>
                <a:spLocks noChangeArrowheads="1"/>
              </p:cNvSpPr>
              <p:nvPr/>
            </p:nvSpPr>
            <p:spPr bwMode="auto">
              <a:xfrm>
                <a:off x="608" y="2619"/>
                <a:ext cx="3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solidFill>
                      <a:schemeClr val="tx2"/>
                    </a:solidFill>
                    <a:ea typeface="SimSun" pitchFamily="2" charset="-122"/>
                  </a:rPr>
                  <a:t>D</a:t>
                </a:r>
              </a:p>
            </p:txBody>
          </p:sp>
        </p:grpSp>
        <p:sp>
          <p:nvSpPr>
            <p:cNvPr id="15376" name="Line 68"/>
            <p:cNvSpPr>
              <a:spLocks noChangeShapeType="1"/>
            </p:cNvSpPr>
            <p:nvPr/>
          </p:nvSpPr>
          <p:spPr bwMode="auto">
            <a:xfrm flipV="1">
              <a:off x="1138" y="2523"/>
              <a:ext cx="0" cy="140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5364" name="Group 73"/>
          <p:cNvGrpSpPr>
            <a:grpSpLocks/>
          </p:cNvGrpSpPr>
          <p:nvPr/>
        </p:nvGrpSpPr>
        <p:grpSpPr bwMode="auto">
          <a:xfrm>
            <a:off x="6169025" y="3962400"/>
            <a:ext cx="2803525" cy="2489200"/>
            <a:chOff x="3315" y="176"/>
            <a:chExt cx="1962" cy="1765"/>
          </a:xfrm>
        </p:grpSpPr>
        <p:sp>
          <p:nvSpPr>
            <p:cNvPr id="15366" name="Rectangle 58"/>
            <p:cNvSpPr>
              <a:spLocks noChangeArrowheads="1"/>
            </p:cNvSpPr>
            <p:nvPr/>
          </p:nvSpPr>
          <p:spPr bwMode="auto">
            <a:xfrm>
              <a:off x="3315" y="176"/>
              <a:ext cx="1962" cy="1744"/>
            </a:xfrm>
            <a:prstGeom prst="rect">
              <a:avLst/>
            </a:prstGeom>
            <a:solidFill>
              <a:schemeClr val="folHlink"/>
            </a:solidFill>
            <a:ln w="25400">
              <a:solidFill>
                <a:schemeClr val="accent2"/>
              </a:solidFill>
              <a:miter lim="800000"/>
              <a:headEnd/>
              <a:tailEnd/>
            </a:ln>
          </p:spPr>
          <p:txBody>
            <a:bodyPr wrap="none" anchor="ctr"/>
            <a:lstStyle/>
            <a:p>
              <a:endParaRPr lang="en-US"/>
            </a:p>
          </p:txBody>
        </p:sp>
        <p:sp>
          <p:nvSpPr>
            <p:cNvPr id="15367" name="Line 59"/>
            <p:cNvSpPr>
              <a:spLocks noChangeShapeType="1"/>
            </p:cNvSpPr>
            <p:nvPr/>
          </p:nvSpPr>
          <p:spPr bwMode="auto">
            <a:xfrm>
              <a:off x="3665" y="349"/>
              <a:ext cx="0" cy="135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68" name="Rectangle 60"/>
            <p:cNvSpPr>
              <a:spLocks noChangeArrowheads="1"/>
            </p:cNvSpPr>
            <p:nvPr/>
          </p:nvSpPr>
          <p:spPr bwMode="auto">
            <a:xfrm>
              <a:off x="3495" y="245"/>
              <a:ext cx="22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P</a:t>
              </a:r>
            </a:p>
          </p:txBody>
        </p:sp>
        <p:sp>
          <p:nvSpPr>
            <p:cNvPr id="15369" name="Rectangle 61"/>
            <p:cNvSpPr>
              <a:spLocks noChangeArrowheads="1"/>
            </p:cNvSpPr>
            <p:nvPr/>
          </p:nvSpPr>
          <p:spPr bwMode="auto">
            <a:xfrm>
              <a:off x="4888" y="490"/>
              <a:ext cx="343"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S</a:t>
              </a:r>
            </a:p>
          </p:txBody>
        </p:sp>
        <p:sp>
          <p:nvSpPr>
            <p:cNvPr id="15370" name="Line 62"/>
            <p:cNvSpPr>
              <a:spLocks noChangeShapeType="1"/>
            </p:cNvSpPr>
            <p:nvPr/>
          </p:nvSpPr>
          <p:spPr bwMode="auto">
            <a:xfrm flipV="1">
              <a:off x="3866" y="632"/>
              <a:ext cx="1089" cy="107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63"/>
            <p:cNvSpPr>
              <a:spLocks noChangeShapeType="1"/>
            </p:cNvSpPr>
            <p:nvPr/>
          </p:nvSpPr>
          <p:spPr bwMode="auto">
            <a:xfrm>
              <a:off x="3665" y="1709"/>
              <a:ext cx="154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2" name="Rectangle 64"/>
            <p:cNvSpPr>
              <a:spLocks noChangeArrowheads="1"/>
            </p:cNvSpPr>
            <p:nvPr/>
          </p:nvSpPr>
          <p:spPr bwMode="auto">
            <a:xfrm>
              <a:off x="4914" y="1725"/>
              <a:ext cx="26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Q</a:t>
              </a:r>
            </a:p>
          </p:txBody>
        </p:sp>
        <p:sp>
          <p:nvSpPr>
            <p:cNvPr id="15373" name="Rectangle 66"/>
            <p:cNvSpPr>
              <a:spLocks noChangeArrowheads="1"/>
            </p:cNvSpPr>
            <p:nvPr/>
          </p:nvSpPr>
          <p:spPr bwMode="auto">
            <a:xfrm>
              <a:off x="4888" y="807"/>
              <a:ext cx="21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solidFill>
                    <a:schemeClr val="tx2"/>
                  </a:solidFill>
                  <a:ea typeface="SimSun" pitchFamily="2" charset="-122"/>
                </a:rPr>
                <a:t>D</a:t>
              </a:r>
            </a:p>
          </p:txBody>
        </p:sp>
        <p:sp>
          <p:nvSpPr>
            <p:cNvPr id="15374" name="Line 69"/>
            <p:cNvSpPr>
              <a:spLocks noChangeShapeType="1"/>
            </p:cNvSpPr>
            <p:nvPr/>
          </p:nvSpPr>
          <p:spPr bwMode="auto">
            <a:xfrm>
              <a:off x="3654" y="999"/>
              <a:ext cx="1428" cy="0"/>
            </a:xfrm>
            <a:prstGeom prst="line">
              <a:avLst/>
            </a:prstGeom>
            <a:noFill/>
            <a:ln w="2857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5365" name="Rectangle 2"/>
          <p:cNvSpPr txBox="1">
            <a:spLocks noChangeArrowheads="1"/>
          </p:cNvSpPr>
          <p:nvPr/>
        </p:nvSpPr>
        <p:spPr bwMode="auto">
          <a:xfrm>
            <a:off x="263525" y="165100"/>
            <a:ext cx="861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sz="4000">
                <a:solidFill>
                  <a:schemeClr val="tx2"/>
                </a:solidFill>
              </a:rPr>
              <a:t>EPI of a Per Unit Commodity Tax</a:t>
            </a:r>
            <a:br>
              <a:rPr lang="en-US" sz="4000">
                <a:solidFill>
                  <a:schemeClr val="tx2"/>
                </a:solidFill>
              </a:rPr>
            </a:br>
            <a:r>
              <a:rPr lang="en-US" sz="3200">
                <a:solidFill>
                  <a:schemeClr val="tx2"/>
                </a:solidFill>
              </a:rPr>
              <a:t>Try These Three Cases On Your Own</a:t>
            </a:r>
            <a:endParaRPr lang="en-US" sz="4000">
              <a:solidFill>
                <a:schemeClr val="tx2"/>
              </a:solidFill>
            </a:endParaRPr>
          </a:p>
        </p:txBody>
      </p:sp>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Final Comments</a:t>
            </a:r>
          </a:p>
        </p:txBody>
      </p:sp>
      <p:pic>
        <p:nvPicPr>
          <p:cNvPr id="4" name="Picture 5" descr="http://www.thommitchell.com/wp-content/uploads/2009/05/minimum-w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88" y="1552575"/>
            <a:ext cx="21526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2" descr="http://a.abcnews.com/images/Business/ap_milk_price_070627_m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552575"/>
            <a:ext cx="2455862"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www.vosizneias.com/wp-content/uploads/2010/09/nyc-apartment-for-r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588" y="1470025"/>
            <a:ext cx="3495675"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309563" y="4389438"/>
            <a:ext cx="4914900" cy="2216150"/>
            <a:chOff x="852299" y="1506538"/>
            <a:chExt cx="2859117" cy="982662"/>
          </a:xfrm>
        </p:grpSpPr>
        <p:pic>
          <p:nvPicPr>
            <p:cNvPr id="16392" name="Picture 8" descr="http://www.theautochannel.com/news/2008/12/31/335318.2-l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299" y="1506538"/>
              <a:ext cx="150543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6" descr="http://www.ilblogdeimotori.com/auto-moto/wp-content/uploads/2008/07/hon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466" y="1629851"/>
              <a:ext cx="12509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descr="http://cache2.asset-cache.net/xc/1704531.jpg?v=1&amp;c=IWSAsset&amp;k=2&amp;d=77BFBA49EF878921F7C3FC3F69D929FD8D76A958E28056280D38A253092769EA6B22BC4337D8436CE30A760B0D8112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2613" y="4241800"/>
            <a:ext cx="31654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66700"/>
            <a:ext cx="8305800" cy="1104900"/>
          </a:xfrm>
        </p:spPr>
        <p:txBody>
          <a:bodyPr/>
          <a:lstStyle/>
          <a:p>
            <a:r>
              <a:rPr lang="en-US" sz="4000" smtClean="0"/>
              <a:t>4 Classic Government Interventions</a:t>
            </a:r>
          </a:p>
        </p:txBody>
      </p:sp>
      <p:sp>
        <p:nvSpPr>
          <p:cNvPr id="241667" name="Rectangle 3"/>
          <p:cNvSpPr>
            <a:spLocks noGrp="1" noChangeArrowheads="1"/>
          </p:cNvSpPr>
          <p:nvPr>
            <p:ph type="body" idx="1"/>
          </p:nvPr>
        </p:nvSpPr>
        <p:spPr>
          <a:xfrm>
            <a:off x="461963" y="1547813"/>
            <a:ext cx="7727950" cy="4114800"/>
          </a:xfrm>
        </p:spPr>
        <p:txBody>
          <a:bodyPr/>
          <a:lstStyle/>
          <a:p>
            <a:r>
              <a:rPr lang="en-US" smtClean="0"/>
              <a:t>Price floors</a:t>
            </a:r>
          </a:p>
          <a:p>
            <a:r>
              <a:rPr lang="en-US" smtClean="0"/>
              <a:t>Price ceilings</a:t>
            </a:r>
          </a:p>
          <a:p>
            <a:r>
              <a:rPr lang="en-US" smtClean="0"/>
              <a:t>Quantity Quotas</a:t>
            </a:r>
          </a:p>
          <a:p>
            <a:r>
              <a:rPr lang="en-US" smtClean="0"/>
              <a:t>Commodity Taxes</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 calcmode="lin" valueType="num">
                                      <p:cBhvr additive="base">
                                        <p:cTn id="7" dur="500" fill="hold"/>
                                        <p:tgtEl>
                                          <p:spTgt spid="241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1667">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1667">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1667">
                                            <p:txEl>
                                              <p:pRg st="1" end="1"/>
                                            </p:txEl>
                                          </p:spTgt>
                                        </p:tgtEl>
                                        <p:attrNameLst>
                                          <p:attrName>style.visibility</p:attrName>
                                        </p:attrNameLst>
                                      </p:cBhvr>
                                      <p:to>
                                        <p:strVal val="visible"/>
                                      </p:to>
                                    </p:set>
                                    <p:anim calcmode="lin" valueType="num">
                                      <p:cBhvr additive="base">
                                        <p:cTn id="13" dur="500" fill="hold"/>
                                        <p:tgtEl>
                                          <p:spTgt spid="241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1667">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1667">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1667">
                                            <p:txEl>
                                              <p:pRg st="2" end="2"/>
                                            </p:txEl>
                                          </p:spTgt>
                                        </p:tgtEl>
                                        <p:attrNameLst>
                                          <p:attrName>style.visibility</p:attrName>
                                        </p:attrNameLst>
                                      </p:cBhvr>
                                      <p:to>
                                        <p:strVal val="visible"/>
                                      </p:to>
                                    </p:set>
                                    <p:anim calcmode="lin" valueType="num">
                                      <p:cBhvr additive="base">
                                        <p:cTn id="19" dur="500" fill="hold"/>
                                        <p:tgtEl>
                                          <p:spTgt spid="241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1667">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1667">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41667">
                                            <p:txEl>
                                              <p:pRg st="3" end="3"/>
                                            </p:txEl>
                                          </p:spTgt>
                                        </p:tgtEl>
                                        <p:attrNameLst>
                                          <p:attrName>style.visibility</p:attrName>
                                        </p:attrNameLst>
                                      </p:cBhvr>
                                      <p:to>
                                        <p:strVal val="visible"/>
                                      </p:to>
                                    </p:set>
                                    <p:anim calcmode="lin" valueType="num">
                                      <p:cBhvr additive="base">
                                        <p:cTn id="25" dur="500" fill="hold"/>
                                        <p:tgtEl>
                                          <p:spTgt spid="241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1667">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1667">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Price Floors</a:t>
            </a:r>
          </a:p>
        </p:txBody>
      </p:sp>
      <p:sp>
        <p:nvSpPr>
          <p:cNvPr id="242691" name="Rectangle 3"/>
          <p:cNvSpPr>
            <a:spLocks noGrp="1" noChangeArrowheads="1"/>
          </p:cNvSpPr>
          <p:nvPr>
            <p:ph type="body" idx="1"/>
          </p:nvPr>
        </p:nvSpPr>
        <p:spPr>
          <a:xfrm>
            <a:off x="309563" y="1508125"/>
            <a:ext cx="8108950" cy="4114800"/>
          </a:xfrm>
        </p:spPr>
        <p:txBody>
          <a:bodyPr/>
          <a:lstStyle/>
          <a:p>
            <a:r>
              <a:rPr lang="en-US" sz="2800" smtClean="0"/>
              <a:t>Government established minimum selling price.  </a:t>
            </a:r>
          </a:p>
          <a:p>
            <a:pPr lvl="1"/>
            <a:r>
              <a:rPr lang="en-US" sz="2400" smtClean="0"/>
              <a:t>Floor must be above P* to be binding. </a:t>
            </a:r>
          </a:p>
          <a:p>
            <a:pPr lvl="1"/>
            <a:r>
              <a:rPr lang="en-US" sz="2400" smtClean="0"/>
              <a:t>Why?  Government usually thinks the market price is too low for some reason.</a:t>
            </a:r>
          </a:p>
          <a:p>
            <a:r>
              <a:rPr lang="en-US" sz="2800" smtClean="0"/>
              <a:t>Usually end up with….</a:t>
            </a:r>
          </a:p>
          <a:p>
            <a:r>
              <a:rPr lang="en-US" sz="2800" smtClean="0"/>
              <a:t>Surpluses!  </a:t>
            </a:r>
          </a:p>
          <a:p>
            <a:r>
              <a:rPr lang="en-US" sz="2800" smtClean="0"/>
              <a:t>And all the problems they create.</a:t>
            </a:r>
          </a:p>
          <a:p>
            <a:r>
              <a:rPr lang="en-US" smtClean="0"/>
              <a:t>Examples:</a:t>
            </a:r>
          </a:p>
          <a:p>
            <a:pPr lvl="2"/>
            <a:r>
              <a:rPr lang="en-US" sz="2000" smtClean="0"/>
              <a:t>supported milk prices &amp; minimum wage laws</a:t>
            </a:r>
          </a:p>
        </p:txBody>
      </p:sp>
      <p:pic>
        <p:nvPicPr>
          <p:cNvPr id="9221" name="Picture 5" descr="http://www.thommitchell.com/wp-content/uploads/2009/05/minimum-w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013" y="4311650"/>
            <a:ext cx="21526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 calcmode="lin" valueType="num">
                                      <p:cBhvr additive="base">
                                        <p:cTn id="7" dur="500" fill="hold"/>
                                        <p:tgtEl>
                                          <p:spTgt spid="242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26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2691">
                                            <p:txEl>
                                              <p:pRg st="1" end="1"/>
                                            </p:txEl>
                                          </p:spTgt>
                                        </p:tgtEl>
                                        <p:attrNameLst>
                                          <p:attrName>style.visibility</p:attrName>
                                        </p:attrNameLst>
                                      </p:cBhvr>
                                      <p:to>
                                        <p:strVal val="visible"/>
                                      </p:to>
                                    </p:set>
                                    <p:anim calcmode="lin" valueType="num">
                                      <p:cBhvr additive="base">
                                        <p:cTn id="13" dur="500" fill="hold"/>
                                        <p:tgtEl>
                                          <p:spTgt spid="2426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26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2691">
                                            <p:txEl>
                                              <p:pRg st="2" end="2"/>
                                            </p:txEl>
                                          </p:spTgt>
                                        </p:tgtEl>
                                        <p:attrNameLst>
                                          <p:attrName>style.visibility</p:attrName>
                                        </p:attrNameLst>
                                      </p:cBhvr>
                                      <p:to>
                                        <p:strVal val="visible"/>
                                      </p:to>
                                    </p:set>
                                    <p:anim calcmode="lin" valueType="num">
                                      <p:cBhvr additive="base">
                                        <p:cTn id="19" dur="500" fill="hold"/>
                                        <p:tgtEl>
                                          <p:spTgt spid="2426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269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42691">
                                            <p:txEl>
                                              <p:pRg st="3" end="3"/>
                                            </p:txEl>
                                          </p:spTgt>
                                        </p:tgtEl>
                                        <p:attrNameLst>
                                          <p:attrName>style.visibility</p:attrName>
                                        </p:attrNameLst>
                                      </p:cBhvr>
                                      <p:to>
                                        <p:strVal val="visible"/>
                                      </p:to>
                                    </p:set>
                                    <p:anim calcmode="lin" valueType="num">
                                      <p:cBhvr additive="base">
                                        <p:cTn id="25" dur="500" fill="hold"/>
                                        <p:tgtEl>
                                          <p:spTgt spid="2426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269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42691">
                                            <p:txEl>
                                              <p:pRg st="4" end="4"/>
                                            </p:txEl>
                                          </p:spTgt>
                                        </p:tgtEl>
                                        <p:attrNameLst>
                                          <p:attrName>style.visibility</p:attrName>
                                        </p:attrNameLst>
                                      </p:cBhvr>
                                      <p:to>
                                        <p:strVal val="visible"/>
                                      </p:to>
                                    </p:set>
                                    <p:anim calcmode="lin" valueType="num">
                                      <p:cBhvr additive="base">
                                        <p:cTn id="31" dur="500" fill="hold"/>
                                        <p:tgtEl>
                                          <p:spTgt spid="2426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269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42691">
                                            <p:txEl>
                                              <p:pRg st="5" end="5"/>
                                            </p:txEl>
                                          </p:spTgt>
                                        </p:tgtEl>
                                        <p:attrNameLst>
                                          <p:attrName>style.visibility</p:attrName>
                                        </p:attrNameLst>
                                      </p:cBhvr>
                                      <p:to>
                                        <p:strVal val="visible"/>
                                      </p:to>
                                    </p:set>
                                    <p:anim calcmode="lin" valueType="num">
                                      <p:cBhvr additive="base">
                                        <p:cTn id="37" dur="500" fill="hold"/>
                                        <p:tgtEl>
                                          <p:spTgt spid="2426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2691">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42691">
                                            <p:txEl>
                                              <p:pRg st="6" end="6"/>
                                            </p:txEl>
                                          </p:spTgt>
                                        </p:tgtEl>
                                        <p:attrNameLst>
                                          <p:attrName>style.visibility</p:attrName>
                                        </p:attrNameLst>
                                      </p:cBhvr>
                                      <p:to>
                                        <p:strVal val="visible"/>
                                      </p:to>
                                    </p:set>
                                    <p:anim calcmode="lin" valueType="num">
                                      <p:cBhvr additive="base">
                                        <p:cTn id="43" dur="500" fill="hold"/>
                                        <p:tgtEl>
                                          <p:spTgt spid="2426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2691">
                                            <p:txEl>
                                              <p:pRg st="6" end="6"/>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42691">
                                            <p:txEl>
                                              <p:pRg st="7" end="7"/>
                                            </p:txEl>
                                          </p:spTgt>
                                        </p:tgtEl>
                                        <p:attrNameLst>
                                          <p:attrName>style.visibility</p:attrName>
                                        </p:attrNameLst>
                                      </p:cBhvr>
                                      <p:to>
                                        <p:strVal val="visible"/>
                                      </p:to>
                                    </p:set>
                                    <p:anim calcmode="lin" valueType="num">
                                      <p:cBhvr additive="base">
                                        <p:cTn id="47" dur="500" fill="hold"/>
                                        <p:tgtEl>
                                          <p:spTgt spid="242691">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42691">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3640138" y="1592263"/>
            <a:ext cx="5275262" cy="4689475"/>
            <a:chOff x="2293" y="1003"/>
            <a:chExt cx="3323" cy="2954"/>
          </a:xfrm>
        </p:grpSpPr>
        <p:sp>
          <p:nvSpPr>
            <p:cNvPr id="5147" name="Rectangle 3"/>
            <p:cNvSpPr>
              <a:spLocks noChangeArrowheads="1"/>
            </p:cNvSpPr>
            <p:nvPr/>
          </p:nvSpPr>
          <p:spPr bwMode="auto">
            <a:xfrm>
              <a:off x="2293" y="1003"/>
              <a:ext cx="3286" cy="2954"/>
            </a:xfrm>
            <a:prstGeom prst="rect">
              <a:avLst/>
            </a:prstGeom>
            <a:solidFill>
              <a:schemeClr val="folHlink"/>
            </a:solidFill>
            <a:ln w="25400">
              <a:solidFill>
                <a:schemeClr val="accent2"/>
              </a:solidFill>
              <a:miter lim="800000"/>
              <a:headEnd/>
              <a:tailEnd/>
            </a:ln>
          </p:spPr>
          <p:txBody>
            <a:bodyPr wrap="none" anchor="ctr"/>
            <a:lstStyle/>
            <a:p>
              <a:endParaRPr lang="en-US"/>
            </a:p>
          </p:txBody>
        </p:sp>
        <p:sp>
          <p:nvSpPr>
            <p:cNvPr id="5148" name="Line 4"/>
            <p:cNvSpPr>
              <a:spLocks noChangeShapeType="1"/>
            </p:cNvSpPr>
            <p:nvPr/>
          </p:nvSpPr>
          <p:spPr bwMode="auto">
            <a:xfrm>
              <a:off x="2880" y="1296"/>
              <a:ext cx="0" cy="229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Rectangle 5"/>
            <p:cNvSpPr>
              <a:spLocks noChangeArrowheads="1"/>
            </p:cNvSpPr>
            <p:nvPr/>
          </p:nvSpPr>
          <p:spPr bwMode="auto">
            <a:xfrm>
              <a:off x="2496" y="1296"/>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t>Price</a:t>
              </a:r>
            </a:p>
          </p:txBody>
        </p:sp>
        <p:sp>
          <p:nvSpPr>
            <p:cNvPr id="5150" name="Rectangle 6"/>
            <p:cNvSpPr>
              <a:spLocks noChangeArrowheads="1"/>
            </p:cNvSpPr>
            <p:nvPr/>
          </p:nvSpPr>
          <p:spPr bwMode="auto">
            <a:xfrm>
              <a:off x="4800" y="1536"/>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t>Supply</a:t>
              </a:r>
            </a:p>
          </p:txBody>
        </p:sp>
        <p:sp>
          <p:nvSpPr>
            <p:cNvPr id="5151" name="Line 7"/>
            <p:cNvSpPr>
              <a:spLocks noChangeShapeType="1"/>
            </p:cNvSpPr>
            <p:nvPr/>
          </p:nvSpPr>
          <p:spPr bwMode="auto">
            <a:xfrm flipV="1">
              <a:off x="3216" y="1776"/>
              <a:ext cx="1824" cy="182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2" name="Line 8"/>
            <p:cNvSpPr>
              <a:spLocks noChangeShapeType="1"/>
            </p:cNvSpPr>
            <p:nvPr/>
          </p:nvSpPr>
          <p:spPr bwMode="auto">
            <a:xfrm>
              <a:off x="2880" y="3600"/>
              <a:ext cx="259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3" name="Rectangle 9"/>
            <p:cNvSpPr>
              <a:spLocks noChangeArrowheads="1"/>
            </p:cNvSpPr>
            <p:nvPr/>
          </p:nvSpPr>
          <p:spPr bwMode="auto">
            <a:xfrm>
              <a:off x="4992" y="3648"/>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t>Quantity</a:t>
              </a:r>
            </a:p>
          </p:txBody>
        </p:sp>
        <p:sp>
          <p:nvSpPr>
            <p:cNvPr id="5154" name="Line 10"/>
            <p:cNvSpPr>
              <a:spLocks noChangeShapeType="1"/>
            </p:cNvSpPr>
            <p:nvPr/>
          </p:nvSpPr>
          <p:spPr bwMode="auto">
            <a:xfrm>
              <a:off x="3155" y="1565"/>
              <a:ext cx="1869" cy="184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5" name="Rectangle 11"/>
            <p:cNvSpPr>
              <a:spLocks noChangeArrowheads="1"/>
            </p:cNvSpPr>
            <p:nvPr/>
          </p:nvSpPr>
          <p:spPr bwMode="auto">
            <a:xfrm>
              <a:off x="2976" y="1344"/>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t>Demand</a:t>
              </a:r>
            </a:p>
          </p:txBody>
        </p:sp>
      </p:grpSp>
      <p:sp>
        <p:nvSpPr>
          <p:cNvPr id="5123" name="Rectangle 12"/>
          <p:cNvSpPr>
            <a:spLocks noGrp="1" noChangeArrowheads="1"/>
          </p:cNvSpPr>
          <p:nvPr>
            <p:ph type="title"/>
          </p:nvPr>
        </p:nvSpPr>
        <p:spPr>
          <a:noFill/>
        </p:spPr>
        <p:txBody>
          <a:bodyPr/>
          <a:lstStyle/>
          <a:p>
            <a:r>
              <a:rPr lang="en-US" smtClean="0"/>
              <a:t>Price Floors &amp; Market Surplus</a:t>
            </a:r>
          </a:p>
        </p:txBody>
      </p:sp>
      <p:sp>
        <p:nvSpPr>
          <p:cNvPr id="243725" name="Rectangle 13"/>
          <p:cNvSpPr>
            <a:spLocks noGrp="1" noChangeArrowheads="1"/>
          </p:cNvSpPr>
          <p:nvPr>
            <p:ph type="body" sz="half" idx="1"/>
          </p:nvPr>
        </p:nvSpPr>
        <p:spPr>
          <a:xfrm>
            <a:off x="0" y="1604963"/>
            <a:ext cx="3352800" cy="757237"/>
          </a:xfrm>
          <a:noFill/>
        </p:spPr>
        <p:txBody>
          <a:bodyPr/>
          <a:lstStyle/>
          <a:p>
            <a:pPr>
              <a:lnSpc>
                <a:spcPct val="90000"/>
              </a:lnSpc>
            </a:pPr>
            <a:r>
              <a:rPr lang="en-US" sz="2400" smtClean="0"/>
              <a:t>Equilibrium is</a:t>
            </a:r>
            <a:br>
              <a:rPr lang="en-US" sz="2400" smtClean="0"/>
            </a:br>
            <a:r>
              <a:rPr lang="en-US" sz="2400" smtClean="0"/>
              <a:t>at P*=</a:t>
            </a:r>
            <a:r>
              <a:rPr lang="en-US" sz="2400" smtClean="0">
                <a:solidFill>
                  <a:schemeClr val="tx2"/>
                </a:solidFill>
              </a:rPr>
              <a:t>17</a:t>
            </a:r>
            <a:r>
              <a:rPr lang="en-US" sz="2400" smtClean="0"/>
              <a:t> and Q*=</a:t>
            </a:r>
            <a:r>
              <a:rPr lang="en-US" sz="2400" smtClean="0">
                <a:solidFill>
                  <a:schemeClr val="tx2"/>
                </a:solidFill>
              </a:rPr>
              <a:t>23</a:t>
            </a:r>
            <a:r>
              <a:rPr lang="en-US" sz="2400" smtClean="0"/>
              <a:t>.</a:t>
            </a:r>
          </a:p>
        </p:txBody>
      </p:sp>
      <p:grpSp>
        <p:nvGrpSpPr>
          <p:cNvPr id="3" name="Group 14"/>
          <p:cNvGrpSpPr>
            <a:grpSpLocks/>
          </p:cNvGrpSpPr>
          <p:nvPr/>
        </p:nvGrpSpPr>
        <p:grpSpPr bwMode="auto">
          <a:xfrm>
            <a:off x="4189413" y="3962400"/>
            <a:ext cx="2719387" cy="2089150"/>
            <a:chOff x="2639" y="2496"/>
            <a:chExt cx="1713" cy="1316"/>
          </a:xfrm>
        </p:grpSpPr>
        <p:sp>
          <p:nvSpPr>
            <p:cNvPr id="5143" name="Line 15"/>
            <p:cNvSpPr>
              <a:spLocks noChangeShapeType="1"/>
            </p:cNvSpPr>
            <p:nvPr/>
          </p:nvSpPr>
          <p:spPr bwMode="auto">
            <a:xfrm>
              <a:off x="2880" y="2592"/>
              <a:ext cx="1296" cy="0"/>
            </a:xfrm>
            <a:prstGeom prst="line">
              <a:avLst/>
            </a:prstGeom>
            <a:noFill/>
            <a:ln w="254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4" name="Line 16"/>
            <p:cNvSpPr>
              <a:spLocks noChangeShapeType="1"/>
            </p:cNvSpPr>
            <p:nvPr/>
          </p:nvSpPr>
          <p:spPr bwMode="auto">
            <a:xfrm>
              <a:off x="4202" y="2592"/>
              <a:ext cx="0" cy="1008"/>
            </a:xfrm>
            <a:prstGeom prst="line">
              <a:avLst/>
            </a:prstGeom>
            <a:noFill/>
            <a:ln w="254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5" name="Rectangle 17"/>
            <p:cNvSpPr>
              <a:spLocks noChangeArrowheads="1"/>
            </p:cNvSpPr>
            <p:nvPr/>
          </p:nvSpPr>
          <p:spPr bwMode="auto">
            <a:xfrm>
              <a:off x="2639" y="2496"/>
              <a:ext cx="2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chemeClr val="tx2"/>
                  </a:solidFill>
                </a:rPr>
                <a:t>17</a:t>
              </a:r>
            </a:p>
          </p:txBody>
        </p:sp>
        <p:sp>
          <p:nvSpPr>
            <p:cNvPr id="5146" name="Rectangle 18"/>
            <p:cNvSpPr>
              <a:spLocks noChangeArrowheads="1"/>
            </p:cNvSpPr>
            <p:nvPr/>
          </p:nvSpPr>
          <p:spPr bwMode="auto">
            <a:xfrm>
              <a:off x="4080" y="3620"/>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solidFill>
                    <a:schemeClr val="tx2"/>
                  </a:solidFill>
                </a:rPr>
                <a:t>23</a:t>
              </a:r>
            </a:p>
          </p:txBody>
        </p:sp>
      </p:grpSp>
      <p:grpSp>
        <p:nvGrpSpPr>
          <p:cNvPr id="4" name="Group 19"/>
          <p:cNvGrpSpPr>
            <a:grpSpLocks/>
          </p:cNvGrpSpPr>
          <p:nvPr/>
        </p:nvGrpSpPr>
        <p:grpSpPr bwMode="auto">
          <a:xfrm>
            <a:off x="4191000" y="3276600"/>
            <a:ext cx="3227388" cy="304800"/>
            <a:chOff x="2633" y="2057"/>
            <a:chExt cx="2033" cy="192"/>
          </a:xfrm>
        </p:grpSpPr>
        <p:sp>
          <p:nvSpPr>
            <p:cNvPr id="5141" name="Line 20"/>
            <p:cNvSpPr>
              <a:spLocks noChangeShapeType="1"/>
            </p:cNvSpPr>
            <p:nvPr/>
          </p:nvSpPr>
          <p:spPr bwMode="auto">
            <a:xfrm>
              <a:off x="2880" y="2154"/>
              <a:ext cx="1786" cy="0"/>
            </a:xfrm>
            <a:prstGeom prst="line">
              <a:avLst/>
            </a:prstGeom>
            <a:noFill/>
            <a:ln w="25400">
              <a:solidFill>
                <a:srgbClr val="FC0128"/>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2" name="Rectangle 21"/>
            <p:cNvSpPr>
              <a:spLocks noChangeArrowheads="1"/>
            </p:cNvSpPr>
            <p:nvPr/>
          </p:nvSpPr>
          <p:spPr bwMode="auto">
            <a:xfrm>
              <a:off x="2633" y="2057"/>
              <a:ext cx="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solidFill>
                    <a:srgbClr val="FC0128"/>
                  </a:solidFill>
                </a:rPr>
                <a:t>25</a:t>
              </a:r>
            </a:p>
          </p:txBody>
        </p:sp>
      </p:grpSp>
      <p:grpSp>
        <p:nvGrpSpPr>
          <p:cNvPr id="5" name="Group 22"/>
          <p:cNvGrpSpPr>
            <a:grpSpLocks/>
          </p:cNvGrpSpPr>
          <p:nvPr/>
        </p:nvGrpSpPr>
        <p:grpSpPr bwMode="auto">
          <a:xfrm>
            <a:off x="5765800" y="3408363"/>
            <a:ext cx="385763" cy="2628900"/>
            <a:chOff x="3632" y="2147"/>
            <a:chExt cx="243" cy="1656"/>
          </a:xfrm>
        </p:grpSpPr>
        <p:sp>
          <p:nvSpPr>
            <p:cNvPr id="5139" name="Line 23"/>
            <p:cNvSpPr>
              <a:spLocks noChangeShapeType="1"/>
            </p:cNvSpPr>
            <p:nvPr/>
          </p:nvSpPr>
          <p:spPr bwMode="auto">
            <a:xfrm>
              <a:off x="3748" y="2147"/>
              <a:ext cx="0" cy="1450"/>
            </a:xfrm>
            <a:prstGeom prst="line">
              <a:avLst/>
            </a:prstGeom>
            <a:noFill/>
            <a:ln w="25400">
              <a:solidFill>
                <a:srgbClr val="FC0128"/>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0" name="Rectangle 24"/>
            <p:cNvSpPr>
              <a:spLocks noChangeArrowheads="1"/>
            </p:cNvSpPr>
            <p:nvPr/>
          </p:nvSpPr>
          <p:spPr bwMode="auto">
            <a:xfrm>
              <a:off x="3632" y="3611"/>
              <a:ext cx="2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solidFill>
                    <a:srgbClr val="FC0128"/>
                  </a:solidFill>
                </a:rPr>
                <a:t>15</a:t>
              </a:r>
            </a:p>
          </p:txBody>
        </p:sp>
      </p:grpSp>
      <p:grpSp>
        <p:nvGrpSpPr>
          <p:cNvPr id="6" name="Group 25"/>
          <p:cNvGrpSpPr>
            <a:grpSpLocks/>
          </p:cNvGrpSpPr>
          <p:nvPr/>
        </p:nvGrpSpPr>
        <p:grpSpPr bwMode="auto">
          <a:xfrm>
            <a:off x="7204075" y="3427413"/>
            <a:ext cx="385763" cy="2622550"/>
            <a:chOff x="4538" y="2159"/>
            <a:chExt cx="243" cy="1652"/>
          </a:xfrm>
        </p:grpSpPr>
        <p:sp>
          <p:nvSpPr>
            <p:cNvPr id="5137" name="Line 26"/>
            <p:cNvSpPr>
              <a:spLocks noChangeShapeType="1"/>
            </p:cNvSpPr>
            <p:nvPr/>
          </p:nvSpPr>
          <p:spPr bwMode="auto">
            <a:xfrm>
              <a:off x="4666" y="2159"/>
              <a:ext cx="0" cy="1441"/>
            </a:xfrm>
            <a:prstGeom prst="line">
              <a:avLst/>
            </a:prstGeom>
            <a:noFill/>
            <a:ln w="25400">
              <a:solidFill>
                <a:srgbClr val="FC0128"/>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38" name="Rectangle 27"/>
            <p:cNvSpPr>
              <a:spLocks noChangeArrowheads="1"/>
            </p:cNvSpPr>
            <p:nvPr/>
          </p:nvSpPr>
          <p:spPr bwMode="auto">
            <a:xfrm>
              <a:off x="4538" y="3619"/>
              <a:ext cx="2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solidFill>
                    <a:srgbClr val="FC0128"/>
                  </a:solidFill>
                </a:rPr>
                <a:t>31</a:t>
              </a:r>
            </a:p>
          </p:txBody>
        </p:sp>
      </p:grpSp>
      <p:grpSp>
        <p:nvGrpSpPr>
          <p:cNvPr id="7" name="Group 28"/>
          <p:cNvGrpSpPr>
            <a:grpSpLocks/>
          </p:cNvGrpSpPr>
          <p:nvPr/>
        </p:nvGrpSpPr>
        <p:grpSpPr bwMode="auto">
          <a:xfrm>
            <a:off x="5964238" y="3111500"/>
            <a:ext cx="1411287" cy="307975"/>
            <a:chOff x="3757" y="1960"/>
            <a:chExt cx="889" cy="194"/>
          </a:xfrm>
        </p:grpSpPr>
        <p:sp>
          <p:nvSpPr>
            <p:cNvPr id="5135" name="Line 29"/>
            <p:cNvSpPr>
              <a:spLocks noChangeShapeType="1"/>
            </p:cNvSpPr>
            <p:nvPr/>
          </p:nvSpPr>
          <p:spPr bwMode="auto">
            <a:xfrm>
              <a:off x="3757" y="2154"/>
              <a:ext cx="889" cy="0"/>
            </a:xfrm>
            <a:prstGeom prst="line">
              <a:avLst/>
            </a:prstGeom>
            <a:noFill/>
            <a:ln w="25400">
              <a:solidFill>
                <a:srgbClr val="FC012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36" name="Rectangle 30"/>
            <p:cNvSpPr>
              <a:spLocks noChangeArrowheads="1"/>
            </p:cNvSpPr>
            <p:nvPr/>
          </p:nvSpPr>
          <p:spPr bwMode="auto">
            <a:xfrm>
              <a:off x="3801" y="1960"/>
              <a:ext cx="7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t>Surplus = 16</a:t>
              </a:r>
            </a:p>
          </p:txBody>
        </p:sp>
      </p:grpSp>
      <p:sp>
        <p:nvSpPr>
          <p:cNvPr id="243743" name="Rectangle 31"/>
          <p:cNvSpPr>
            <a:spLocks noChangeArrowheads="1"/>
          </p:cNvSpPr>
          <p:nvPr/>
        </p:nvSpPr>
        <p:spPr bwMode="auto">
          <a:xfrm>
            <a:off x="0" y="2362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sz="2400"/>
              <a:t>P</a:t>
            </a:r>
            <a:r>
              <a:rPr lang="en-US" sz="2400" baseline="-25000"/>
              <a:t>floor</a:t>
            </a:r>
            <a:r>
              <a:rPr lang="en-US" sz="2400"/>
              <a:t> = $</a:t>
            </a:r>
            <a:r>
              <a:rPr lang="en-US" sz="2400">
                <a:solidFill>
                  <a:srgbClr val="FC0128"/>
                </a:solidFill>
              </a:rPr>
              <a:t>25</a:t>
            </a:r>
            <a:r>
              <a:rPr lang="en-US" sz="2400"/>
              <a:t>.</a:t>
            </a:r>
          </a:p>
        </p:txBody>
      </p:sp>
      <p:sp>
        <p:nvSpPr>
          <p:cNvPr id="243744" name="Rectangle 32"/>
          <p:cNvSpPr>
            <a:spLocks noChangeArrowheads="1"/>
          </p:cNvSpPr>
          <p:nvPr/>
        </p:nvSpPr>
        <p:spPr bwMode="auto">
          <a:xfrm>
            <a:off x="0" y="2895600"/>
            <a:ext cx="335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sz="2400"/>
              <a:t>At the artificially high price of $</a:t>
            </a:r>
            <a:r>
              <a:rPr lang="en-US" sz="2400">
                <a:solidFill>
                  <a:srgbClr val="FC0128"/>
                </a:solidFill>
              </a:rPr>
              <a:t>25</a:t>
            </a:r>
            <a:r>
              <a:rPr lang="en-US" sz="2400"/>
              <a:t>, sellers want to sell </a:t>
            </a:r>
            <a:r>
              <a:rPr lang="en-US" sz="2400">
                <a:solidFill>
                  <a:srgbClr val="FC0128"/>
                </a:solidFill>
              </a:rPr>
              <a:t>31</a:t>
            </a:r>
            <a:r>
              <a:rPr lang="en-US" sz="2400"/>
              <a:t>. </a:t>
            </a:r>
          </a:p>
        </p:txBody>
      </p:sp>
      <p:sp>
        <p:nvSpPr>
          <p:cNvPr id="243745" name="Rectangle 33"/>
          <p:cNvSpPr>
            <a:spLocks noChangeArrowheads="1"/>
          </p:cNvSpPr>
          <p:nvPr/>
        </p:nvSpPr>
        <p:spPr bwMode="auto">
          <a:xfrm>
            <a:off x="0" y="49530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sz="2400"/>
              <a:t>There is a surplus of 16.</a:t>
            </a:r>
          </a:p>
        </p:txBody>
      </p:sp>
      <p:sp>
        <p:nvSpPr>
          <p:cNvPr id="243746" name="Rectangle 34"/>
          <p:cNvSpPr>
            <a:spLocks noChangeArrowheads="1"/>
          </p:cNvSpPr>
          <p:nvPr/>
        </p:nvSpPr>
        <p:spPr bwMode="auto">
          <a:xfrm>
            <a:off x="0" y="4038600"/>
            <a:ext cx="335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sz="2400"/>
              <a:t>But buyers only want to buy </a:t>
            </a:r>
            <a:r>
              <a:rPr lang="en-US" sz="2400">
                <a:solidFill>
                  <a:srgbClr val="FC0128"/>
                </a:solidFill>
              </a:rPr>
              <a:t>15</a:t>
            </a:r>
            <a:r>
              <a:rPr lang="en-US" sz="2400"/>
              <a:t>.</a:t>
            </a:r>
          </a:p>
        </p:txBody>
      </p:sp>
      <p:sp>
        <p:nvSpPr>
          <p:cNvPr id="35" name="Rectangle 33"/>
          <p:cNvSpPr>
            <a:spLocks noChangeArrowheads="1"/>
          </p:cNvSpPr>
          <p:nvPr/>
        </p:nvSpPr>
        <p:spPr bwMode="auto">
          <a:xfrm>
            <a:off x="39688" y="58039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sz="2400"/>
              <a:t>And then what?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3725">
                                            <p:txEl>
                                              <p:pRg st="0" end="0"/>
                                            </p:txEl>
                                          </p:spTgt>
                                        </p:tgtEl>
                                        <p:attrNameLst>
                                          <p:attrName>style.visibility</p:attrName>
                                        </p:attrNameLst>
                                      </p:cBhvr>
                                      <p:to>
                                        <p:strVal val="visible"/>
                                      </p:to>
                                    </p:set>
                                    <p:anim calcmode="lin" valueType="num">
                                      <p:cBhvr additive="base">
                                        <p:cTn id="7" dur="500" fill="hold"/>
                                        <p:tgtEl>
                                          <p:spTgt spid="2437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3725">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372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3743"/>
                                        </p:tgtEl>
                                        <p:attrNameLst>
                                          <p:attrName>style.visibility</p:attrName>
                                        </p:attrNameLst>
                                      </p:cBhvr>
                                      <p:to>
                                        <p:strVal val="visible"/>
                                      </p:to>
                                    </p:set>
                                    <p:anim calcmode="lin" valueType="num">
                                      <p:cBhvr additive="base">
                                        <p:cTn id="19" dur="500" fill="hold"/>
                                        <p:tgtEl>
                                          <p:spTgt spid="243743"/>
                                        </p:tgtEl>
                                        <p:attrNameLst>
                                          <p:attrName>ppt_x</p:attrName>
                                        </p:attrNameLst>
                                      </p:cBhvr>
                                      <p:tavLst>
                                        <p:tav tm="0">
                                          <p:val>
                                            <p:strVal val="#ppt_x"/>
                                          </p:val>
                                        </p:tav>
                                        <p:tav tm="100000">
                                          <p:val>
                                            <p:strVal val="#ppt_x"/>
                                          </p:val>
                                        </p:tav>
                                      </p:tavLst>
                                    </p:anim>
                                    <p:anim calcmode="lin" valueType="num">
                                      <p:cBhvr additive="base">
                                        <p:cTn id="20" dur="500" fill="hold"/>
                                        <p:tgtEl>
                                          <p:spTgt spid="243743"/>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3743"/>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43744"/>
                                        </p:tgtEl>
                                        <p:attrNameLst>
                                          <p:attrName>style.visibility</p:attrName>
                                        </p:attrNameLst>
                                      </p:cBhvr>
                                      <p:to>
                                        <p:strVal val="visible"/>
                                      </p:to>
                                    </p:set>
                                    <p:anim calcmode="lin" valueType="num">
                                      <p:cBhvr additive="base">
                                        <p:cTn id="31" dur="500" fill="hold"/>
                                        <p:tgtEl>
                                          <p:spTgt spid="243744"/>
                                        </p:tgtEl>
                                        <p:attrNameLst>
                                          <p:attrName>ppt_x</p:attrName>
                                        </p:attrNameLst>
                                      </p:cBhvr>
                                      <p:tavLst>
                                        <p:tav tm="0">
                                          <p:val>
                                            <p:strVal val="#ppt_x"/>
                                          </p:val>
                                        </p:tav>
                                        <p:tav tm="100000">
                                          <p:val>
                                            <p:strVal val="#ppt_x"/>
                                          </p:val>
                                        </p:tav>
                                      </p:tavLst>
                                    </p:anim>
                                    <p:anim calcmode="lin" valueType="num">
                                      <p:cBhvr additive="base">
                                        <p:cTn id="32" dur="500" fill="hold"/>
                                        <p:tgtEl>
                                          <p:spTgt spid="243744"/>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3744"/>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43746"/>
                                        </p:tgtEl>
                                        <p:attrNameLst>
                                          <p:attrName>style.visibility</p:attrName>
                                        </p:attrNameLst>
                                      </p:cBhvr>
                                      <p:to>
                                        <p:strVal val="visible"/>
                                      </p:to>
                                    </p:set>
                                    <p:anim calcmode="lin" valueType="num">
                                      <p:cBhvr additive="base">
                                        <p:cTn id="43" dur="500" fill="hold"/>
                                        <p:tgtEl>
                                          <p:spTgt spid="243746"/>
                                        </p:tgtEl>
                                        <p:attrNameLst>
                                          <p:attrName>ppt_x</p:attrName>
                                        </p:attrNameLst>
                                      </p:cBhvr>
                                      <p:tavLst>
                                        <p:tav tm="0">
                                          <p:val>
                                            <p:strVal val="#ppt_x"/>
                                          </p:val>
                                        </p:tav>
                                        <p:tav tm="100000">
                                          <p:val>
                                            <p:strVal val="#ppt_x"/>
                                          </p:val>
                                        </p:tav>
                                      </p:tavLst>
                                    </p:anim>
                                    <p:anim calcmode="lin" valueType="num">
                                      <p:cBhvr additive="base">
                                        <p:cTn id="44" dur="500" fill="hold"/>
                                        <p:tgtEl>
                                          <p:spTgt spid="243746"/>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3746"/>
                                        </p:tgtEl>
                                        <p:attrNameLst>
                                          <p:attrName>ppt_c</p:attrName>
                                        </p:attrNameLst>
                                      </p:cBhvr>
                                      <p:to>
                                        <a:schemeClr val="tx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43745"/>
                                        </p:tgtEl>
                                        <p:attrNameLst>
                                          <p:attrName>style.visibility</p:attrName>
                                        </p:attrNameLst>
                                      </p:cBhvr>
                                      <p:to>
                                        <p:strVal val="visible"/>
                                      </p:to>
                                    </p:set>
                                    <p:anim calcmode="lin" valueType="num">
                                      <p:cBhvr additive="base">
                                        <p:cTn id="55" dur="500" fill="hold"/>
                                        <p:tgtEl>
                                          <p:spTgt spid="243745"/>
                                        </p:tgtEl>
                                        <p:attrNameLst>
                                          <p:attrName>ppt_x</p:attrName>
                                        </p:attrNameLst>
                                      </p:cBhvr>
                                      <p:tavLst>
                                        <p:tav tm="0">
                                          <p:val>
                                            <p:strVal val="#ppt_x"/>
                                          </p:val>
                                        </p:tav>
                                        <p:tav tm="100000">
                                          <p:val>
                                            <p:strVal val="#ppt_x"/>
                                          </p:val>
                                        </p:tav>
                                      </p:tavLst>
                                    </p:anim>
                                    <p:anim calcmode="lin" valueType="num">
                                      <p:cBhvr additive="base">
                                        <p:cTn id="56" dur="500" fill="hold"/>
                                        <p:tgtEl>
                                          <p:spTgt spid="243745"/>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3745"/>
                                        </p:tgtEl>
                                        <p:attrNameLst>
                                          <p:attrName>ppt_c</p:attrName>
                                        </p:attrNameLst>
                                      </p:cBhvr>
                                      <p:to>
                                        <a:schemeClr val="tx2"/>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2"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5"/>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5" grpId="0" build="p" autoUpdateAnimBg="0"/>
      <p:bldP spid="243743" grpId="0" autoUpdateAnimBg="0"/>
      <p:bldP spid="243744" grpId="0" autoUpdateAnimBg="0"/>
      <p:bldP spid="243745" grpId="0" autoUpdateAnimBg="0"/>
      <p:bldP spid="243746" grpId="0" autoUpdateAnimBg="0"/>
      <p:bldP spid="3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Price Ceilings</a:t>
            </a:r>
          </a:p>
        </p:txBody>
      </p:sp>
      <p:sp>
        <p:nvSpPr>
          <p:cNvPr id="245763" name="Rectangle 3"/>
          <p:cNvSpPr>
            <a:spLocks noGrp="1" noChangeArrowheads="1"/>
          </p:cNvSpPr>
          <p:nvPr>
            <p:ph type="body" idx="1"/>
          </p:nvPr>
        </p:nvSpPr>
        <p:spPr>
          <a:xfrm>
            <a:off x="304800" y="1431925"/>
            <a:ext cx="5573713" cy="4114800"/>
          </a:xfrm>
        </p:spPr>
        <p:txBody>
          <a:bodyPr/>
          <a:lstStyle/>
          <a:p>
            <a:r>
              <a:rPr lang="en-US" sz="2400" smtClean="0"/>
              <a:t>Government established maximum selling price.  </a:t>
            </a:r>
          </a:p>
          <a:p>
            <a:pPr lvl="1"/>
            <a:r>
              <a:rPr lang="en-US" sz="2000" smtClean="0"/>
              <a:t>Must be below P* to be binding.</a:t>
            </a:r>
          </a:p>
          <a:p>
            <a:pPr lvl="1"/>
            <a:r>
              <a:rPr lang="en-US" sz="2000" smtClean="0"/>
              <a:t>Why? Government usually thinks the market price is too high for some reason.</a:t>
            </a:r>
          </a:p>
          <a:p>
            <a:r>
              <a:rPr lang="en-US" sz="2400" smtClean="0"/>
              <a:t>Usually end up with….</a:t>
            </a:r>
          </a:p>
          <a:p>
            <a:r>
              <a:rPr lang="en-US" sz="2400" smtClean="0"/>
              <a:t>Shortages!</a:t>
            </a:r>
          </a:p>
          <a:p>
            <a:r>
              <a:rPr lang="en-US" sz="2400" smtClean="0"/>
              <a:t>And all the problems they generate.</a:t>
            </a:r>
          </a:p>
          <a:p>
            <a:r>
              <a:rPr lang="en-US" sz="2400" smtClean="0"/>
              <a:t>Examples:</a:t>
            </a:r>
          </a:p>
          <a:p>
            <a:pPr lvl="1"/>
            <a:r>
              <a:rPr lang="en-US" sz="2000" smtClean="0"/>
              <a:t>Gas price ceilings &amp; apartment rent control</a:t>
            </a:r>
          </a:p>
        </p:txBody>
      </p:sp>
      <p:pic>
        <p:nvPicPr>
          <p:cNvPr id="11269" name="Picture 5" descr="http://www.vosizneias.com/wp-content/uploads/2010/09/nyc-apartment-for-r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38" y="4119563"/>
            <a:ext cx="3313112"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additive="base">
                                        <p:cTn id="7"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76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5763">
                                            <p:txEl>
                                              <p:pRg st="1" end="1"/>
                                            </p:txEl>
                                          </p:spTgt>
                                        </p:tgtEl>
                                        <p:attrNameLst>
                                          <p:attrName>style.visibility</p:attrName>
                                        </p:attrNameLst>
                                      </p:cBhvr>
                                      <p:to>
                                        <p:strVal val="visible"/>
                                      </p:to>
                                    </p:set>
                                    <p:anim calcmode="lin" valueType="num">
                                      <p:cBhvr additive="base">
                                        <p:cTn id="13" dur="500" fill="hold"/>
                                        <p:tgtEl>
                                          <p:spTgt spid="2457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76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5763">
                                            <p:txEl>
                                              <p:pRg st="2" end="2"/>
                                            </p:txEl>
                                          </p:spTgt>
                                        </p:tgtEl>
                                        <p:attrNameLst>
                                          <p:attrName>style.visibility</p:attrName>
                                        </p:attrNameLst>
                                      </p:cBhvr>
                                      <p:to>
                                        <p:strVal val="visible"/>
                                      </p:to>
                                    </p:set>
                                    <p:anim calcmode="lin" valueType="num">
                                      <p:cBhvr additive="base">
                                        <p:cTn id="19" dur="500" fill="hold"/>
                                        <p:tgtEl>
                                          <p:spTgt spid="2457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6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763">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45763">
                                            <p:txEl>
                                              <p:pRg st="3" end="3"/>
                                            </p:txEl>
                                          </p:spTgt>
                                        </p:tgtEl>
                                        <p:attrNameLst>
                                          <p:attrName>style.visibility</p:attrName>
                                        </p:attrNameLst>
                                      </p:cBhvr>
                                      <p:to>
                                        <p:strVal val="visible"/>
                                      </p:to>
                                    </p:set>
                                    <p:anim calcmode="lin" valueType="num">
                                      <p:cBhvr additive="base">
                                        <p:cTn id="25" dur="500" fill="hold"/>
                                        <p:tgtEl>
                                          <p:spTgt spid="2457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63">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763">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45763">
                                            <p:txEl>
                                              <p:pRg st="4" end="4"/>
                                            </p:txEl>
                                          </p:spTgt>
                                        </p:tgtEl>
                                        <p:attrNameLst>
                                          <p:attrName>style.visibility</p:attrName>
                                        </p:attrNameLst>
                                      </p:cBhvr>
                                      <p:to>
                                        <p:strVal val="visible"/>
                                      </p:to>
                                    </p:set>
                                    <p:anim calcmode="lin" valueType="num">
                                      <p:cBhvr additive="base">
                                        <p:cTn id="31" dur="500" fill="hold"/>
                                        <p:tgtEl>
                                          <p:spTgt spid="2457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63">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763">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45763">
                                            <p:txEl>
                                              <p:pRg st="5" end="5"/>
                                            </p:txEl>
                                          </p:spTgt>
                                        </p:tgtEl>
                                        <p:attrNameLst>
                                          <p:attrName>style.visibility</p:attrName>
                                        </p:attrNameLst>
                                      </p:cBhvr>
                                      <p:to>
                                        <p:strVal val="visible"/>
                                      </p:to>
                                    </p:set>
                                    <p:anim calcmode="lin" valueType="num">
                                      <p:cBhvr additive="base">
                                        <p:cTn id="37" dur="500" fill="hold"/>
                                        <p:tgtEl>
                                          <p:spTgt spid="2457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63">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763">
                                            <p:txEl>
                                              <p:pRg st="5" end="5"/>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45763">
                                            <p:txEl>
                                              <p:pRg st="6" end="6"/>
                                            </p:txEl>
                                          </p:spTgt>
                                        </p:tgtEl>
                                        <p:attrNameLst>
                                          <p:attrName>style.visibility</p:attrName>
                                        </p:attrNameLst>
                                      </p:cBhvr>
                                      <p:to>
                                        <p:strVal val="visible"/>
                                      </p:to>
                                    </p:set>
                                    <p:anim calcmode="lin" valueType="num">
                                      <p:cBhvr additive="base">
                                        <p:cTn id="43" dur="500" fill="hold"/>
                                        <p:tgtEl>
                                          <p:spTgt spid="2457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63">
                                            <p:txEl>
                                              <p:pRg st="6" end="6"/>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763">
                                            <p:txEl>
                                              <p:pRg st="6" end="6"/>
                                            </p:txEl>
                                          </p:spTgt>
                                        </p:tgtEl>
                                        <p:attrNameLst>
                                          <p:attrName>ppt_c</p:attrName>
                                        </p:attrNameLst>
                                      </p:cBhvr>
                                      <p:to>
                                        <a:schemeClr val="tx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45763">
                                            <p:txEl>
                                              <p:pRg st="7" end="7"/>
                                            </p:txEl>
                                          </p:spTgt>
                                        </p:tgtEl>
                                        <p:attrNameLst>
                                          <p:attrName>style.visibility</p:attrName>
                                        </p:attrNameLst>
                                      </p:cBhvr>
                                      <p:to>
                                        <p:strVal val="visible"/>
                                      </p:to>
                                    </p:set>
                                    <p:anim calcmode="lin" valueType="num">
                                      <p:cBhvr additive="base">
                                        <p:cTn id="49" dur="500" fill="hold"/>
                                        <p:tgtEl>
                                          <p:spTgt spid="2457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63">
                                            <p:txEl>
                                              <p:pRg st="7" end="7"/>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763">
                                            <p:txEl>
                                              <p:pRg st="7" end="7"/>
                                            </p:txEl>
                                          </p:spTgt>
                                        </p:tgtEl>
                                        <p:attrNameLst>
                                          <p:attrName>ppt_c</p:attrName>
                                        </p:attrNameLst>
                                      </p:cBhvr>
                                      <p:to>
                                        <a:schemeClr val="tx2"/>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3640138" y="1592263"/>
            <a:ext cx="5275262" cy="4689475"/>
            <a:chOff x="2293" y="1003"/>
            <a:chExt cx="3323" cy="2954"/>
          </a:xfrm>
        </p:grpSpPr>
        <p:sp>
          <p:nvSpPr>
            <p:cNvPr id="7198" name="Rectangle 3"/>
            <p:cNvSpPr>
              <a:spLocks noChangeArrowheads="1"/>
            </p:cNvSpPr>
            <p:nvPr/>
          </p:nvSpPr>
          <p:spPr bwMode="auto">
            <a:xfrm>
              <a:off x="2293" y="1003"/>
              <a:ext cx="3286" cy="2954"/>
            </a:xfrm>
            <a:prstGeom prst="rect">
              <a:avLst/>
            </a:prstGeom>
            <a:solidFill>
              <a:schemeClr val="folHlink"/>
            </a:solidFill>
            <a:ln w="25400">
              <a:solidFill>
                <a:schemeClr val="accent2"/>
              </a:solidFill>
              <a:miter lim="800000"/>
              <a:headEnd/>
              <a:tailEnd/>
            </a:ln>
          </p:spPr>
          <p:txBody>
            <a:bodyPr wrap="none" anchor="ctr"/>
            <a:lstStyle/>
            <a:p>
              <a:endParaRPr lang="en-US"/>
            </a:p>
          </p:txBody>
        </p:sp>
        <p:sp>
          <p:nvSpPr>
            <p:cNvPr id="7199" name="Line 4"/>
            <p:cNvSpPr>
              <a:spLocks noChangeShapeType="1"/>
            </p:cNvSpPr>
            <p:nvPr/>
          </p:nvSpPr>
          <p:spPr bwMode="auto">
            <a:xfrm>
              <a:off x="2880" y="1296"/>
              <a:ext cx="0" cy="229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00" name="Rectangle 5"/>
            <p:cNvSpPr>
              <a:spLocks noChangeArrowheads="1"/>
            </p:cNvSpPr>
            <p:nvPr/>
          </p:nvSpPr>
          <p:spPr bwMode="auto">
            <a:xfrm>
              <a:off x="2496" y="1296"/>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t>Price</a:t>
              </a:r>
            </a:p>
          </p:txBody>
        </p:sp>
        <p:sp>
          <p:nvSpPr>
            <p:cNvPr id="7201" name="Rectangle 6"/>
            <p:cNvSpPr>
              <a:spLocks noChangeArrowheads="1"/>
            </p:cNvSpPr>
            <p:nvPr/>
          </p:nvSpPr>
          <p:spPr bwMode="auto">
            <a:xfrm>
              <a:off x="4800" y="1536"/>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t>Supply</a:t>
              </a:r>
            </a:p>
          </p:txBody>
        </p:sp>
        <p:sp>
          <p:nvSpPr>
            <p:cNvPr id="7202" name="Line 7"/>
            <p:cNvSpPr>
              <a:spLocks noChangeShapeType="1"/>
            </p:cNvSpPr>
            <p:nvPr/>
          </p:nvSpPr>
          <p:spPr bwMode="auto">
            <a:xfrm flipV="1">
              <a:off x="3216" y="1776"/>
              <a:ext cx="1824" cy="182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03" name="Line 8"/>
            <p:cNvSpPr>
              <a:spLocks noChangeShapeType="1"/>
            </p:cNvSpPr>
            <p:nvPr/>
          </p:nvSpPr>
          <p:spPr bwMode="auto">
            <a:xfrm>
              <a:off x="2880" y="3600"/>
              <a:ext cx="259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04" name="Rectangle 9"/>
            <p:cNvSpPr>
              <a:spLocks noChangeArrowheads="1"/>
            </p:cNvSpPr>
            <p:nvPr/>
          </p:nvSpPr>
          <p:spPr bwMode="auto">
            <a:xfrm>
              <a:off x="4992" y="3648"/>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t>Quantity</a:t>
              </a:r>
            </a:p>
          </p:txBody>
        </p:sp>
        <p:sp>
          <p:nvSpPr>
            <p:cNvPr id="7205" name="Line 10"/>
            <p:cNvSpPr>
              <a:spLocks noChangeShapeType="1"/>
            </p:cNvSpPr>
            <p:nvPr/>
          </p:nvSpPr>
          <p:spPr bwMode="auto">
            <a:xfrm>
              <a:off x="3155" y="1565"/>
              <a:ext cx="1869" cy="184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06" name="Rectangle 11"/>
            <p:cNvSpPr>
              <a:spLocks noChangeArrowheads="1"/>
            </p:cNvSpPr>
            <p:nvPr/>
          </p:nvSpPr>
          <p:spPr bwMode="auto">
            <a:xfrm>
              <a:off x="2976" y="1344"/>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t>Demand</a:t>
              </a:r>
            </a:p>
          </p:txBody>
        </p:sp>
      </p:grpSp>
      <p:grpSp>
        <p:nvGrpSpPr>
          <p:cNvPr id="3" name="Group 12"/>
          <p:cNvGrpSpPr>
            <a:grpSpLocks/>
          </p:cNvGrpSpPr>
          <p:nvPr/>
        </p:nvGrpSpPr>
        <p:grpSpPr bwMode="auto">
          <a:xfrm>
            <a:off x="4189413" y="3962400"/>
            <a:ext cx="2719387" cy="2089150"/>
            <a:chOff x="2639" y="2496"/>
            <a:chExt cx="1713" cy="1316"/>
          </a:xfrm>
        </p:grpSpPr>
        <p:sp>
          <p:nvSpPr>
            <p:cNvPr id="7194" name="Line 13"/>
            <p:cNvSpPr>
              <a:spLocks noChangeShapeType="1"/>
            </p:cNvSpPr>
            <p:nvPr/>
          </p:nvSpPr>
          <p:spPr bwMode="auto">
            <a:xfrm>
              <a:off x="4202" y="2592"/>
              <a:ext cx="0" cy="1008"/>
            </a:xfrm>
            <a:prstGeom prst="line">
              <a:avLst/>
            </a:prstGeom>
            <a:noFill/>
            <a:ln w="254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95" name="Line 14"/>
            <p:cNvSpPr>
              <a:spLocks noChangeShapeType="1"/>
            </p:cNvSpPr>
            <p:nvPr/>
          </p:nvSpPr>
          <p:spPr bwMode="auto">
            <a:xfrm>
              <a:off x="2880" y="2592"/>
              <a:ext cx="1296" cy="0"/>
            </a:xfrm>
            <a:prstGeom prst="line">
              <a:avLst/>
            </a:prstGeom>
            <a:noFill/>
            <a:ln w="254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96" name="Rectangle 15"/>
            <p:cNvSpPr>
              <a:spLocks noChangeArrowheads="1"/>
            </p:cNvSpPr>
            <p:nvPr/>
          </p:nvSpPr>
          <p:spPr bwMode="auto">
            <a:xfrm>
              <a:off x="2639" y="249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chemeClr val="tx2"/>
                  </a:solidFill>
                </a:rPr>
                <a:t>17</a:t>
              </a:r>
            </a:p>
          </p:txBody>
        </p:sp>
        <p:sp>
          <p:nvSpPr>
            <p:cNvPr id="7197" name="Rectangle 16"/>
            <p:cNvSpPr>
              <a:spLocks noChangeArrowheads="1"/>
            </p:cNvSpPr>
            <p:nvPr/>
          </p:nvSpPr>
          <p:spPr bwMode="auto">
            <a:xfrm>
              <a:off x="4080" y="3620"/>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solidFill>
                    <a:schemeClr val="tx2"/>
                  </a:solidFill>
                </a:rPr>
                <a:t>23</a:t>
              </a:r>
            </a:p>
          </p:txBody>
        </p:sp>
      </p:grpSp>
      <p:grpSp>
        <p:nvGrpSpPr>
          <p:cNvPr id="4" name="Group 17"/>
          <p:cNvGrpSpPr>
            <a:grpSpLocks/>
          </p:cNvGrpSpPr>
          <p:nvPr/>
        </p:nvGrpSpPr>
        <p:grpSpPr bwMode="auto">
          <a:xfrm>
            <a:off x="4191000" y="4648200"/>
            <a:ext cx="3125788" cy="304800"/>
            <a:chOff x="2633" y="2947"/>
            <a:chExt cx="1969" cy="192"/>
          </a:xfrm>
        </p:grpSpPr>
        <p:sp>
          <p:nvSpPr>
            <p:cNvPr id="7192" name="Line 18"/>
            <p:cNvSpPr>
              <a:spLocks noChangeShapeType="1"/>
            </p:cNvSpPr>
            <p:nvPr/>
          </p:nvSpPr>
          <p:spPr bwMode="auto">
            <a:xfrm>
              <a:off x="2880" y="3024"/>
              <a:ext cx="1722" cy="0"/>
            </a:xfrm>
            <a:prstGeom prst="line">
              <a:avLst/>
            </a:prstGeom>
            <a:noFill/>
            <a:ln w="25400">
              <a:solidFill>
                <a:srgbClr val="FC0128"/>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93" name="Rectangle 19"/>
            <p:cNvSpPr>
              <a:spLocks noChangeArrowheads="1"/>
            </p:cNvSpPr>
            <p:nvPr/>
          </p:nvSpPr>
          <p:spPr bwMode="auto">
            <a:xfrm>
              <a:off x="2633" y="2947"/>
              <a:ext cx="2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solidFill>
                    <a:srgbClr val="FC0128"/>
                  </a:solidFill>
                </a:rPr>
                <a:t>10</a:t>
              </a:r>
            </a:p>
          </p:txBody>
        </p:sp>
      </p:grpSp>
      <p:grpSp>
        <p:nvGrpSpPr>
          <p:cNvPr id="5" name="Group 20"/>
          <p:cNvGrpSpPr>
            <a:grpSpLocks/>
          </p:cNvGrpSpPr>
          <p:nvPr/>
        </p:nvGrpSpPr>
        <p:grpSpPr bwMode="auto">
          <a:xfrm>
            <a:off x="6019800" y="4800600"/>
            <a:ext cx="1304925" cy="342900"/>
            <a:chOff x="3792" y="3024"/>
            <a:chExt cx="822" cy="216"/>
          </a:xfrm>
        </p:grpSpPr>
        <p:sp>
          <p:nvSpPr>
            <p:cNvPr id="7190" name="Line 21"/>
            <p:cNvSpPr>
              <a:spLocks noChangeShapeType="1"/>
            </p:cNvSpPr>
            <p:nvPr/>
          </p:nvSpPr>
          <p:spPr bwMode="auto">
            <a:xfrm>
              <a:off x="3792" y="3024"/>
              <a:ext cx="820" cy="0"/>
            </a:xfrm>
            <a:prstGeom prst="line">
              <a:avLst/>
            </a:prstGeom>
            <a:noFill/>
            <a:ln w="25400">
              <a:solidFill>
                <a:srgbClr val="FC012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91" name="Rectangle 22"/>
            <p:cNvSpPr>
              <a:spLocks noChangeArrowheads="1"/>
            </p:cNvSpPr>
            <p:nvPr/>
          </p:nvSpPr>
          <p:spPr bwMode="auto">
            <a:xfrm>
              <a:off x="3794" y="3048"/>
              <a:ext cx="8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t>Shortage = 14</a:t>
              </a:r>
            </a:p>
          </p:txBody>
        </p:sp>
      </p:grpSp>
      <p:sp>
        <p:nvSpPr>
          <p:cNvPr id="7174" name="Rectangle 23"/>
          <p:cNvSpPr>
            <a:spLocks noGrp="1" noChangeArrowheads="1"/>
          </p:cNvSpPr>
          <p:nvPr>
            <p:ph type="title"/>
          </p:nvPr>
        </p:nvSpPr>
        <p:spPr>
          <a:xfrm>
            <a:off x="381000" y="266700"/>
            <a:ext cx="8229600" cy="1104900"/>
          </a:xfrm>
          <a:noFill/>
        </p:spPr>
        <p:txBody>
          <a:bodyPr/>
          <a:lstStyle/>
          <a:p>
            <a:r>
              <a:rPr lang="en-US" smtClean="0"/>
              <a:t>Price Ceiling &amp; Market Shortage</a:t>
            </a:r>
          </a:p>
        </p:txBody>
      </p:sp>
      <p:sp>
        <p:nvSpPr>
          <p:cNvPr id="246808" name="Rectangle 24"/>
          <p:cNvSpPr>
            <a:spLocks noGrp="1" noChangeArrowheads="1"/>
          </p:cNvSpPr>
          <p:nvPr>
            <p:ph type="body" sz="half" idx="1"/>
          </p:nvPr>
        </p:nvSpPr>
        <p:spPr>
          <a:xfrm>
            <a:off x="0" y="1604963"/>
            <a:ext cx="3581400" cy="833437"/>
          </a:xfrm>
          <a:noFill/>
        </p:spPr>
        <p:txBody>
          <a:bodyPr/>
          <a:lstStyle/>
          <a:p>
            <a:r>
              <a:rPr lang="en-US" sz="2400" smtClean="0"/>
              <a:t>Equilibrium is at</a:t>
            </a:r>
            <a:br>
              <a:rPr lang="en-US" sz="2400" smtClean="0"/>
            </a:br>
            <a:r>
              <a:rPr lang="en-US" sz="2400" smtClean="0"/>
              <a:t>P*=</a:t>
            </a:r>
            <a:r>
              <a:rPr lang="en-US" sz="2400" smtClean="0">
                <a:solidFill>
                  <a:schemeClr val="tx2"/>
                </a:solidFill>
              </a:rPr>
              <a:t>17</a:t>
            </a:r>
            <a:r>
              <a:rPr lang="en-US" sz="2400" smtClean="0"/>
              <a:t> and Q*=</a:t>
            </a:r>
            <a:r>
              <a:rPr lang="en-US" sz="2400" smtClean="0">
                <a:solidFill>
                  <a:schemeClr val="tx2"/>
                </a:solidFill>
              </a:rPr>
              <a:t>23</a:t>
            </a:r>
            <a:r>
              <a:rPr lang="en-US" sz="2400" smtClean="0"/>
              <a:t>.</a:t>
            </a:r>
          </a:p>
        </p:txBody>
      </p:sp>
      <p:grpSp>
        <p:nvGrpSpPr>
          <p:cNvPr id="6" name="Group 25"/>
          <p:cNvGrpSpPr>
            <a:grpSpLocks/>
          </p:cNvGrpSpPr>
          <p:nvPr/>
        </p:nvGrpSpPr>
        <p:grpSpPr bwMode="auto">
          <a:xfrm>
            <a:off x="5827713" y="4795838"/>
            <a:ext cx="385762" cy="1244600"/>
            <a:chOff x="3671" y="3021"/>
            <a:chExt cx="243" cy="784"/>
          </a:xfrm>
        </p:grpSpPr>
        <p:sp>
          <p:nvSpPr>
            <p:cNvPr id="7188" name="Line 26"/>
            <p:cNvSpPr>
              <a:spLocks noChangeShapeType="1"/>
            </p:cNvSpPr>
            <p:nvPr/>
          </p:nvSpPr>
          <p:spPr bwMode="auto">
            <a:xfrm>
              <a:off x="3786" y="3021"/>
              <a:ext cx="0" cy="576"/>
            </a:xfrm>
            <a:prstGeom prst="line">
              <a:avLst/>
            </a:prstGeom>
            <a:noFill/>
            <a:ln w="25400">
              <a:solidFill>
                <a:srgbClr val="FC0128"/>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89" name="Rectangle 27"/>
            <p:cNvSpPr>
              <a:spLocks noChangeArrowheads="1"/>
            </p:cNvSpPr>
            <p:nvPr/>
          </p:nvSpPr>
          <p:spPr bwMode="auto">
            <a:xfrm>
              <a:off x="3671" y="3613"/>
              <a:ext cx="2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solidFill>
                    <a:srgbClr val="FC0128"/>
                  </a:solidFill>
                </a:rPr>
                <a:t>16</a:t>
              </a:r>
            </a:p>
          </p:txBody>
        </p:sp>
      </p:grpSp>
      <p:grpSp>
        <p:nvGrpSpPr>
          <p:cNvPr id="7" name="Group 28"/>
          <p:cNvGrpSpPr>
            <a:grpSpLocks/>
          </p:cNvGrpSpPr>
          <p:nvPr/>
        </p:nvGrpSpPr>
        <p:grpSpPr bwMode="auto">
          <a:xfrm>
            <a:off x="7143750" y="4791075"/>
            <a:ext cx="385763" cy="1268413"/>
            <a:chOff x="4500" y="3018"/>
            <a:chExt cx="243" cy="799"/>
          </a:xfrm>
        </p:grpSpPr>
        <p:sp>
          <p:nvSpPr>
            <p:cNvPr id="7186" name="Line 29"/>
            <p:cNvSpPr>
              <a:spLocks noChangeShapeType="1"/>
            </p:cNvSpPr>
            <p:nvPr/>
          </p:nvSpPr>
          <p:spPr bwMode="auto">
            <a:xfrm>
              <a:off x="4621" y="3018"/>
              <a:ext cx="0" cy="582"/>
            </a:xfrm>
            <a:prstGeom prst="line">
              <a:avLst/>
            </a:prstGeom>
            <a:noFill/>
            <a:ln w="25400">
              <a:solidFill>
                <a:srgbClr val="FC0128"/>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87" name="Rectangle 30"/>
            <p:cNvSpPr>
              <a:spLocks noChangeArrowheads="1"/>
            </p:cNvSpPr>
            <p:nvPr/>
          </p:nvSpPr>
          <p:spPr bwMode="auto">
            <a:xfrm>
              <a:off x="4500" y="3625"/>
              <a:ext cx="2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solidFill>
                    <a:srgbClr val="FC0128"/>
                  </a:solidFill>
                </a:rPr>
                <a:t>30</a:t>
              </a:r>
            </a:p>
          </p:txBody>
        </p:sp>
      </p:grpSp>
      <p:sp>
        <p:nvSpPr>
          <p:cNvPr id="246815" name="Rectangle 31"/>
          <p:cNvSpPr>
            <a:spLocks noChangeArrowheads="1"/>
          </p:cNvSpPr>
          <p:nvPr/>
        </p:nvSpPr>
        <p:spPr bwMode="auto">
          <a:xfrm>
            <a:off x="76200" y="25146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sz="2400"/>
              <a:t>P</a:t>
            </a:r>
            <a:r>
              <a:rPr lang="en-US" sz="2400" baseline="30000"/>
              <a:t>ceiling</a:t>
            </a:r>
            <a:r>
              <a:rPr lang="en-US" sz="2400"/>
              <a:t>=$</a:t>
            </a:r>
            <a:r>
              <a:rPr lang="en-US" sz="2400">
                <a:solidFill>
                  <a:srgbClr val="FC0128"/>
                </a:solidFill>
              </a:rPr>
              <a:t>10</a:t>
            </a:r>
            <a:r>
              <a:rPr lang="en-US" sz="2400"/>
              <a:t>.</a:t>
            </a:r>
          </a:p>
        </p:txBody>
      </p:sp>
      <p:sp>
        <p:nvSpPr>
          <p:cNvPr id="246816" name="Rectangle 32"/>
          <p:cNvSpPr>
            <a:spLocks noChangeArrowheads="1"/>
          </p:cNvSpPr>
          <p:nvPr/>
        </p:nvSpPr>
        <p:spPr bwMode="auto">
          <a:xfrm>
            <a:off x="0" y="3124200"/>
            <a:ext cx="358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sz="2400"/>
              <a:t>At the artificially low price of $</a:t>
            </a:r>
            <a:r>
              <a:rPr lang="en-US" sz="2400">
                <a:solidFill>
                  <a:srgbClr val="FC0128"/>
                </a:solidFill>
              </a:rPr>
              <a:t>10</a:t>
            </a:r>
            <a:r>
              <a:rPr lang="en-US" sz="2400"/>
              <a:t>, buyers want to buy </a:t>
            </a:r>
            <a:r>
              <a:rPr lang="en-US" sz="2400">
                <a:solidFill>
                  <a:srgbClr val="FC0128"/>
                </a:solidFill>
              </a:rPr>
              <a:t>30.</a:t>
            </a:r>
          </a:p>
        </p:txBody>
      </p:sp>
      <p:sp>
        <p:nvSpPr>
          <p:cNvPr id="246817" name="Rectangle 33"/>
          <p:cNvSpPr>
            <a:spLocks noChangeArrowheads="1"/>
          </p:cNvSpPr>
          <p:nvPr/>
        </p:nvSpPr>
        <p:spPr bwMode="auto">
          <a:xfrm>
            <a:off x="0" y="5181600"/>
            <a:ext cx="358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sz="2400"/>
              <a:t>There is a shortage of 14.</a:t>
            </a:r>
          </a:p>
        </p:txBody>
      </p:sp>
      <p:sp>
        <p:nvSpPr>
          <p:cNvPr id="246818" name="Rectangle 34"/>
          <p:cNvSpPr>
            <a:spLocks noChangeArrowheads="1"/>
          </p:cNvSpPr>
          <p:nvPr/>
        </p:nvSpPr>
        <p:spPr bwMode="auto">
          <a:xfrm>
            <a:off x="0" y="4419600"/>
            <a:ext cx="358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sz="2400"/>
              <a:t>But sellers only want to sell </a:t>
            </a:r>
            <a:r>
              <a:rPr lang="en-US" sz="2400">
                <a:solidFill>
                  <a:srgbClr val="FC0128"/>
                </a:solidFill>
              </a:rPr>
              <a:t>16</a:t>
            </a:r>
            <a:r>
              <a:rPr lang="en-US" sz="2400"/>
              <a:t>.</a:t>
            </a:r>
          </a:p>
        </p:txBody>
      </p:sp>
      <p:sp>
        <p:nvSpPr>
          <p:cNvPr id="246819" name="Line 35"/>
          <p:cNvSpPr>
            <a:spLocks noChangeShapeType="1"/>
          </p:cNvSpPr>
          <p:nvPr/>
        </p:nvSpPr>
        <p:spPr bwMode="auto">
          <a:xfrm flipV="1">
            <a:off x="6019800" y="3467100"/>
            <a:ext cx="0" cy="224790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6820" name="Line 36"/>
          <p:cNvSpPr>
            <a:spLocks noChangeShapeType="1"/>
          </p:cNvSpPr>
          <p:nvPr/>
        </p:nvSpPr>
        <p:spPr bwMode="auto">
          <a:xfrm flipH="1">
            <a:off x="4572000" y="3467100"/>
            <a:ext cx="1447800" cy="0"/>
          </a:xfrm>
          <a:prstGeom prst="line">
            <a:avLst/>
          </a:prstGeom>
          <a:noFill/>
          <a:ln w="28575">
            <a:solidFill>
              <a:srgbClr val="7030A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 name="Rectangle 33"/>
          <p:cNvSpPr>
            <a:spLocks noChangeArrowheads="1"/>
          </p:cNvSpPr>
          <p:nvPr/>
        </p:nvSpPr>
        <p:spPr bwMode="auto">
          <a:xfrm>
            <a:off x="58738" y="5995988"/>
            <a:ext cx="3581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sz="2400"/>
              <a:t>And then what?</a:t>
            </a:r>
          </a:p>
        </p:txBody>
      </p:sp>
      <p:sp>
        <p:nvSpPr>
          <p:cNvPr id="38" name="Rectangle 15"/>
          <p:cNvSpPr>
            <a:spLocks noChangeArrowheads="1"/>
          </p:cNvSpPr>
          <p:nvPr/>
        </p:nvSpPr>
        <p:spPr bwMode="auto">
          <a:xfrm>
            <a:off x="4189413" y="3314700"/>
            <a:ext cx="385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rgbClr val="7030A0"/>
                </a:solidFill>
              </a:rPr>
              <a:t>P</a:t>
            </a:r>
            <a:r>
              <a:rPr lang="en-US" baseline="30000">
                <a:solidFill>
                  <a:srgbClr val="7030A0"/>
                </a:solidFill>
              </a:rPr>
              <a:t>B</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6808">
                                            <p:txEl>
                                              <p:pRg st="0" end="0"/>
                                            </p:txEl>
                                          </p:spTgt>
                                        </p:tgtEl>
                                        <p:attrNameLst>
                                          <p:attrName>style.visibility</p:attrName>
                                        </p:attrNameLst>
                                      </p:cBhvr>
                                      <p:to>
                                        <p:strVal val="visible"/>
                                      </p:to>
                                    </p:set>
                                    <p:anim calcmode="lin" valueType="num">
                                      <p:cBhvr additive="base">
                                        <p:cTn id="7" dur="500" fill="hold"/>
                                        <p:tgtEl>
                                          <p:spTgt spid="2468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808">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6808">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6815"/>
                                        </p:tgtEl>
                                        <p:attrNameLst>
                                          <p:attrName>style.visibility</p:attrName>
                                        </p:attrNameLst>
                                      </p:cBhvr>
                                      <p:to>
                                        <p:strVal val="visible"/>
                                      </p:to>
                                    </p:set>
                                    <p:anim calcmode="lin" valueType="num">
                                      <p:cBhvr additive="base">
                                        <p:cTn id="19" dur="500" fill="hold"/>
                                        <p:tgtEl>
                                          <p:spTgt spid="246815"/>
                                        </p:tgtEl>
                                        <p:attrNameLst>
                                          <p:attrName>ppt_x</p:attrName>
                                        </p:attrNameLst>
                                      </p:cBhvr>
                                      <p:tavLst>
                                        <p:tav tm="0">
                                          <p:val>
                                            <p:strVal val="#ppt_x"/>
                                          </p:val>
                                        </p:tav>
                                        <p:tav tm="100000">
                                          <p:val>
                                            <p:strVal val="#ppt_x"/>
                                          </p:val>
                                        </p:tav>
                                      </p:tavLst>
                                    </p:anim>
                                    <p:anim calcmode="lin" valueType="num">
                                      <p:cBhvr additive="base">
                                        <p:cTn id="20" dur="500" fill="hold"/>
                                        <p:tgtEl>
                                          <p:spTgt spid="246815"/>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6815"/>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46816"/>
                                        </p:tgtEl>
                                        <p:attrNameLst>
                                          <p:attrName>style.visibility</p:attrName>
                                        </p:attrNameLst>
                                      </p:cBhvr>
                                      <p:to>
                                        <p:strVal val="visible"/>
                                      </p:to>
                                    </p:set>
                                    <p:anim calcmode="lin" valueType="num">
                                      <p:cBhvr additive="base">
                                        <p:cTn id="31" dur="500" fill="hold"/>
                                        <p:tgtEl>
                                          <p:spTgt spid="246816"/>
                                        </p:tgtEl>
                                        <p:attrNameLst>
                                          <p:attrName>ppt_x</p:attrName>
                                        </p:attrNameLst>
                                      </p:cBhvr>
                                      <p:tavLst>
                                        <p:tav tm="0">
                                          <p:val>
                                            <p:strVal val="#ppt_x"/>
                                          </p:val>
                                        </p:tav>
                                        <p:tav tm="100000">
                                          <p:val>
                                            <p:strVal val="#ppt_x"/>
                                          </p:val>
                                        </p:tav>
                                      </p:tavLst>
                                    </p:anim>
                                    <p:anim calcmode="lin" valueType="num">
                                      <p:cBhvr additive="base">
                                        <p:cTn id="32" dur="500" fill="hold"/>
                                        <p:tgtEl>
                                          <p:spTgt spid="246816"/>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6816"/>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46818"/>
                                        </p:tgtEl>
                                        <p:attrNameLst>
                                          <p:attrName>style.visibility</p:attrName>
                                        </p:attrNameLst>
                                      </p:cBhvr>
                                      <p:to>
                                        <p:strVal val="visible"/>
                                      </p:to>
                                    </p:set>
                                    <p:anim calcmode="lin" valueType="num">
                                      <p:cBhvr additive="base">
                                        <p:cTn id="43" dur="500" fill="hold"/>
                                        <p:tgtEl>
                                          <p:spTgt spid="246818"/>
                                        </p:tgtEl>
                                        <p:attrNameLst>
                                          <p:attrName>ppt_x</p:attrName>
                                        </p:attrNameLst>
                                      </p:cBhvr>
                                      <p:tavLst>
                                        <p:tav tm="0">
                                          <p:val>
                                            <p:strVal val="#ppt_x"/>
                                          </p:val>
                                        </p:tav>
                                        <p:tav tm="100000">
                                          <p:val>
                                            <p:strVal val="#ppt_x"/>
                                          </p:val>
                                        </p:tav>
                                      </p:tavLst>
                                    </p:anim>
                                    <p:anim calcmode="lin" valueType="num">
                                      <p:cBhvr additive="base">
                                        <p:cTn id="44" dur="500" fill="hold"/>
                                        <p:tgtEl>
                                          <p:spTgt spid="246818"/>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6818"/>
                                        </p:tgtEl>
                                        <p:attrNameLst>
                                          <p:attrName>ppt_c</p:attrName>
                                        </p:attrNameLst>
                                      </p:cBhvr>
                                      <p:to>
                                        <a:schemeClr val="tx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0-#ppt_w/2"/>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46817"/>
                                        </p:tgtEl>
                                        <p:attrNameLst>
                                          <p:attrName>style.visibility</p:attrName>
                                        </p:attrNameLst>
                                      </p:cBhvr>
                                      <p:to>
                                        <p:strVal val="visible"/>
                                      </p:to>
                                    </p:set>
                                    <p:anim calcmode="lin" valueType="num">
                                      <p:cBhvr additive="base">
                                        <p:cTn id="55" dur="500" fill="hold"/>
                                        <p:tgtEl>
                                          <p:spTgt spid="246817"/>
                                        </p:tgtEl>
                                        <p:attrNameLst>
                                          <p:attrName>ppt_x</p:attrName>
                                        </p:attrNameLst>
                                      </p:cBhvr>
                                      <p:tavLst>
                                        <p:tav tm="0">
                                          <p:val>
                                            <p:strVal val="#ppt_x"/>
                                          </p:val>
                                        </p:tav>
                                        <p:tav tm="100000">
                                          <p:val>
                                            <p:strVal val="#ppt_x"/>
                                          </p:val>
                                        </p:tav>
                                      </p:tavLst>
                                    </p:anim>
                                    <p:anim calcmode="lin" valueType="num">
                                      <p:cBhvr additive="base">
                                        <p:cTn id="56" dur="500" fill="hold"/>
                                        <p:tgtEl>
                                          <p:spTgt spid="246817"/>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6817"/>
                                        </p:tgtEl>
                                        <p:attrNameLst>
                                          <p:attrName>ppt_c</p:attrName>
                                        </p:attrNameLst>
                                      </p:cBhvr>
                                      <p:to>
                                        <a:schemeClr val="tx2"/>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2"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0-#ppt_w/2"/>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7"/>
                                        </p:tgtEl>
                                        <p:attrNameLst>
                                          <p:attrName>ppt_c</p:attrName>
                                        </p:attrNameLst>
                                      </p:cBhvr>
                                      <p:to>
                                        <a:schemeClr val="tx2"/>
                                      </p:to>
                                    </p:animClr>
                                  </p:sub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681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6820"/>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8" grpId="0" build="p" autoUpdateAnimBg="0"/>
      <p:bldP spid="246815" grpId="0" autoUpdateAnimBg="0"/>
      <p:bldP spid="246816" grpId="0" autoUpdateAnimBg="0"/>
      <p:bldP spid="246817" grpId="0" autoUpdateAnimBg="0"/>
      <p:bldP spid="246818" grpId="0" autoUpdateAnimBg="0"/>
      <p:bldP spid="246819" grpId="0" animBg="1"/>
      <p:bldP spid="246820" grpId="0" animBg="1"/>
      <p:bldP spid="37" grpId="0" autoUpdateAnimBg="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Quantity Quota</a:t>
            </a:r>
          </a:p>
        </p:txBody>
      </p:sp>
      <p:sp>
        <p:nvSpPr>
          <p:cNvPr id="248835" name="Rectangle 3"/>
          <p:cNvSpPr>
            <a:spLocks noGrp="1" noChangeArrowheads="1"/>
          </p:cNvSpPr>
          <p:nvPr>
            <p:ph type="body" idx="1"/>
          </p:nvPr>
        </p:nvSpPr>
        <p:spPr>
          <a:xfrm>
            <a:off x="533400" y="1676400"/>
            <a:ext cx="7727950" cy="4114800"/>
          </a:xfrm>
        </p:spPr>
        <p:txBody>
          <a:bodyPr/>
          <a:lstStyle/>
          <a:p>
            <a:r>
              <a:rPr lang="en-US" smtClean="0"/>
              <a:t>Government established maximum number of units sold.</a:t>
            </a:r>
          </a:p>
          <a:p>
            <a:pPr lvl="1"/>
            <a:r>
              <a:rPr lang="en-US" smtClean="0"/>
              <a:t>Q</a:t>
            </a:r>
            <a:r>
              <a:rPr lang="en-US" baseline="30000" smtClean="0"/>
              <a:t>max</a:t>
            </a:r>
            <a:r>
              <a:rPr lang="en-US" smtClean="0"/>
              <a:t> must be below Q* to be binding.</a:t>
            </a:r>
          </a:p>
          <a:p>
            <a:pPr lvl="1"/>
            <a:r>
              <a:rPr lang="en-US" smtClean="0"/>
              <a:t>Why? Government thinks too many units are being traded.</a:t>
            </a:r>
          </a:p>
          <a:p>
            <a:pPr lvl="1"/>
            <a:r>
              <a:rPr lang="en-US" smtClean="0"/>
              <a:t>Example:  import restrictions</a:t>
            </a:r>
          </a:p>
          <a:p>
            <a:r>
              <a:rPr lang="en-US" sz="2800" smtClean="0"/>
              <a:t>Usually end up with...</a:t>
            </a:r>
          </a:p>
          <a:p>
            <a:r>
              <a:rPr lang="en-US" sz="2800" smtClean="0"/>
              <a:t>Higher prices and more.</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additive="base">
                                        <p:cTn id="7" dur="500" fill="hold"/>
                                        <p:tgtEl>
                                          <p:spTgt spid="248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8835">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883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8835">
                                            <p:txEl>
                                              <p:pRg st="1" end="1"/>
                                            </p:txEl>
                                          </p:spTgt>
                                        </p:tgtEl>
                                        <p:attrNameLst>
                                          <p:attrName>style.visibility</p:attrName>
                                        </p:attrNameLst>
                                      </p:cBhvr>
                                      <p:to>
                                        <p:strVal val="visible"/>
                                      </p:to>
                                    </p:set>
                                    <p:anim calcmode="lin" valueType="num">
                                      <p:cBhvr additive="base">
                                        <p:cTn id="13" dur="500" fill="hold"/>
                                        <p:tgtEl>
                                          <p:spTgt spid="2488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8835">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8835">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8835">
                                            <p:txEl>
                                              <p:pRg st="2" end="2"/>
                                            </p:txEl>
                                          </p:spTgt>
                                        </p:tgtEl>
                                        <p:attrNameLst>
                                          <p:attrName>style.visibility</p:attrName>
                                        </p:attrNameLst>
                                      </p:cBhvr>
                                      <p:to>
                                        <p:strVal val="visible"/>
                                      </p:to>
                                    </p:set>
                                    <p:anim calcmode="lin" valueType="num">
                                      <p:cBhvr additive="base">
                                        <p:cTn id="19" dur="500" fill="hold"/>
                                        <p:tgtEl>
                                          <p:spTgt spid="2488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8835">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8835">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48835">
                                            <p:txEl>
                                              <p:pRg st="3" end="3"/>
                                            </p:txEl>
                                          </p:spTgt>
                                        </p:tgtEl>
                                        <p:attrNameLst>
                                          <p:attrName>style.visibility</p:attrName>
                                        </p:attrNameLst>
                                      </p:cBhvr>
                                      <p:to>
                                        <p:strVal val="visible"/>
                                      </p:to>
                                    </p:set>
                                    <p:anim calcmode="lin" valueType="num">
                                      <p:cBhvr additive="base">
                                        <p:cTn id="25" dur="500" fill="hold"/>
                                        <p:tgtEl>
                                          <p:spTgt spid="2488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8835">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8835">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48835">
                                            <p:txEl>
                                              <p:pRg st="4" end="4"/>
                                            </p:txEl>
                                          </p:spTgt>
                                        </p:tgtEl>
                                        <p:attrNameLst>
                                          <p:attrName>style.visibility</p:attrName>
                                        </p:attrNameLst>
                                      </p:cBhvr>
                                      <p:to>
                                        <p:strVal val="visible"/>
                                      </p:to>
                                    </p:set>
                                    <p:anim calcmode="lin" valueType="num">
                                      <p:cBhvr additive="base">
                                        <p:cTn id="31" dur="500" fill="hold"/>
                                        <p:tgtEl>
                                          <p:spTgt spid="2488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8835">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8835">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48835">
                                            <p:txEl>
                                              <p:pRg st="5" end="5"/>
                                            </p:txEl>
                                          </p:spTgt>
                                        </p:tgtEl>
                                        <p:attrNameLst>
                                          <p:attrName>style.visibility</p:attrName>
                                        </p:attrNameLst>
                                      </p:cBhvr>
                                      <p:to>
                                        <p:strVal val="visible"/>
                                      </p:to>
                                    </p:set>
                                    <p:anim calcmode="lin" valueType="num">
                                      <p:cBhvr additive="base">
                                        <p:cTn id="37" dur="500" fill="hold"/>
                                        <p:tgtEl>
                                          <p:spTgt spid="2488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8835">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8835">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66700" y="361950"/>
            <a:ext cx="7772400" cy="685800"/>
          </a:xfrm>
        </p:spPr>
        <p:txBody>
          <a:bodyPr/>
          <a:lstStyle/>
          <a:p>
            <a:pPr eaLnBrk="1" hangingPunct="1"/>
            <a:r>
              <a:rPr lang="en-US" smtClean="0"/>
              <a:t>Quantity Quotas</a:t>
            </a:r>
          </a:p>
        </p:txBody>
      </p:sp>
      <p:sp>
        <p:nvSpPr>
          <p:cNvPr id="9219" name="AutoShape 4" descr="data:image/jpg;base64,/9j/4AAQSkZJRgABAQAAAQABAAD/2wBDAAkGBwgHBgkIBwgKCgkLDRYPDQwMDRsUFRAWIB0iIiAdHx8kKDQsJCYxJx8fLT0tMTU3Ojo6Iys/RD84QzQ5Ojf/2wBDAQoKCg0MDRoPDxo3JR8lNzc3Nzc3Nzc3Nzc3Nzc3Nzc3Nzc3Nzc3Nzc3Nzc3Nzc3Nzc3Nzc3Nzc3Nzc3Nzc3Nzf/wAARCACkAOMDASIAAhEBAxEB/8QAHAAAAgIDAQEAAAAAAAAAAAAAAAMFBgIEBwEI/8QASBAAAQMDAgIFCQQFCgYDAAAAAQACAwQFERIhBjETQVFhcRQiMlKBkaGxwQcVYtEjQnKCkjM0Q1Njg6LS4fAWFyRUc+KTwvH/xAAaAQEAAwEBAQAAAAAAAAAAAAAAAQIEAwUG/8QALxEAAgICAAQEBAcAAwAAAAAAAAECAwQRBRIhMRMiQVEUQmGhFSNScYGRsTLR4f/aAAwDAQACEQMRAD8AisdyMJmEYQC8IwmEIwgF4RhMwjCAXhGEzCMIBeEYTMI0oBeEYTMIwgF4RhMwjSgF4RhMwjCAXhGEzCMIBWF6B3LPSvcIBZC8wmEI0oDDC8wmaUYQC0YTNKNKAXhGEzSjSgF4QmaUIB2hGlP0rzSgE6UaU7SjSgE6UaU7SjSgE6UaU7SjSgE6UaU7SjSgE6UaU7SjSgE6UaU7SjSgE6UaU3SjSgE6UaU7SjSgE6UaU7SjSgE6UaU7SjSgE6UaU7SjSgE6UaU7SjSgE6UYTS1GlAKwhN0oQGzpXmhO0o0IBOhGlO0I0oBOlGlO09yNPcgE6UaU7T3I0IBOlGlO0I09yATpRpTtPcjSgE6UaU7T3LzSgE6UaU7QjT3IBOlGlO0dyNPcg6idKNKdoRo7kAnSjSnae5eaUGxWlGlN0o0oBWlGlN0o0oBOlGhO0o0oBOlCdpQgNrQjQnaEaUAnQjQnaUaUAjQjQn6UaUAjQjQn6V70ZJ04OeodfuQGvoRoWw1uqQxsBmkacObHjDD+J3Jp7ufclVT20rf0kgEh2EcWcn2jzj8FOmRKSj3FyGOJwbPJHGeyR4afdzWrLdLNTu0zXSEO9WON7z8B9VCVlhu10qHOjldSwn+sfjP7o+uFsU/A8IGKqulkd+CMAfElRphWw9jYl4n4fiOPKqh/7NMR80h3GNhb6Lax37uAqtxNQUVFcnU1FNno8dJrkblzuwAAdq0rVTUz6+NtXMZo3O09EyQNdnq7evqVeVv1OyvilvlRdDxpaOQpKk+I/wBUDjS1/wDavHi0n6ol4JtJ5Pq2k/2o/JRtZwQ1hi8gq5Q17j0j5MYa0dmOZ7lHhfVl45yXyR/r/wBJQcY20/0GgdpiKl7LWvvkvR26mDusvfCWtA6tyMLLhXhylY8R0UAeY/5WsmaHO26m9h8OSvdHHpjEFsa1sbdnTncnw7fHr6geao6uvRs2Ry3GO5VxX8EbFw9FDG11yq4Iy7k1jAM9wzufYmm32KMgObPIe8aPnhTtPbKdhL5WmWR3pPcTk+J5n2kjuC3Yoo4gBFGxgHU1oHyXVQSMVmTKb2VZlJYpJOjZRSveWl2npcEgYBPpd4WMlvsbch9FVxHO5En5lS3ETdBoKw/0NS2N5PqSeYf8RYVJUMhfAOexwd+tW0cudlNfarJLtBW1MTuxzRIP8O60aixVDQX0rmVcbfS6I+cPFh3C6S+KOVumWJjx2PAd81WqkNsN9YzSBbri4ljcbQzgbgdgcBkdhB7U0Ob6FJ6Mg4xvnC8Dc8t10ivstLcoxJpAlxs8gE/Hn7fgqTdrfNbagRTgaT6Dxyd4fl7lVvR0jVzp8r7EboRoT9KNKk4iNCE/ShAbWlGlO0dyNHcgEaEaE/R3I0IBGhGjfGE/SO4eKiq+9QUjiyB0UsjcF5c/zYwRsTjcjwQnTNyd0dPGHzv6ME4btkuPY0dZ/wBnCgLhfNWYqZjsej0cb8k9z3j5N27ylwVDayuY+ulL43uDHOL8OIzgDABDW52wMDxUkyliy6oe1kTXegzYBrRyGOrZIrbIucq+iQWeorquAxyhkFOzYCJmkjuGOSkoaaOHeNgB63HcnxPNI8vt1HD59XCxrBvl3vK1m8TWZ5/RVrXgcy1jiPfhW2ZtPvolcBat1rm263T1bsZjb5jT1u6lr/f9pJ3r4WnscSPmq7xld6etZTUtJUxSMJ1vLXbdgBPv96q+xaEdy6lOrnSFjnPLnSzuJJPpdpPtPyV2Eo4Q4Pjk0B1UcHBONUr9znuH0VXogyp4gpYSWdAJA10jnAN0g5O/fg+9WnjKOG7UMMcdVTkxzB7miQZI0kbe9C78zSRX7TxDxBcarW6rZHTsPnEQN3/CFfIxJxFV01NRHRTMiDp5GnZhPMDv+SrFisNbcSyno4eipxs6b9Vo7u0rp1mtcNFCLfRD9Ew4ke4+m7rz29/ft25hvfRGqupR/Mmui9DcoKWJkDaajja2nY3+Ptz3fPwUrQEOpmt62Et5dh2+iwFRSULoY5qiOJ0jw2MSOAMh7geajKy6fddO4MjbJNJMWxsccDluT4YU9IrZVKy+aSXcsAd3rJjgXEdipT+JbiwZkNHGOsFp/wAyk+HuI2XWZ8Ggl8bNTpWDzHbjYb5zuqRujJ6O9vD76oc77EnxFCamx18TPTNO8s7nNGpvxARZKltQ3U0+bMxsrP3gD9Vt62u2PLvVb4TmEVHQxuO8bDAR15Y4s+i6mNdS4g7AqK4ltou1oqKTIbI5uqF/9XIN2O94Ge7Pat7pQBvlHTM5ucPagIfhO6OrrZTyv2e9g1A9Tusf77CtziCjiraURzAAOcGh55scfRd7D8yOtVizSihuV1oyQ1sdU6SLPJzXHO3b6Ssr3y1rW6wY6duHEuGHOxvsPqfcolpnStNSTKI+JzJZIpWhssbyyRueTh9F5oCmOLYmQ3alq2HMdYOieerpG+j7wcexRxaCSQFSLLWw5WpL1EaAhP0IVjkbOlGlP0IZE57w1oJcTgAIBGjDS4jDRzd1Bak9dTw83hx7ApbiQvtNkDY5tL6nzS1vM89Q5csYGQqEHOJzk79qx5OT4T5Ue5wnhkclOyzt/pK11dFVROhe12h4wQ0kE+0Kvz2C2yVPlL5phUbeccOcMbc8dgA9i3Q7SCBzPMrwZCx/FWI+gfDcZpJx6I0X2SgdKZTPUmQnOrDQc+KydbKc+lNVu7nvBHyW4vUWTb7lfwrE31gRxs1G485D4lp+i8Nko85w/wCH5KS3KBkkAAknkO1FkWt6TJlw7DgtuC0Rn3JQk5MZPjj8k6Gz0TThlI1zj1BuSfYOauto4SM1EK+4SlsJZrbFD6TuzLuQ9mVYvI6axvf0FM1oOCHRSDVjsORn4rXXVfL/AJS0eLk5nD6XqqtSf2KNQ8G1tU3zba1jHbEyMG48Cp61cIUVGA2WNpx/RtaGt9wVzpnxCGCoZuXNJ1HbLR2gbZ3wtBhDiTyJOT/v2rr4Sj67MyzZ278qS+gqVraWjkNOxrejjOkAYxtt8Vo+W0tqiMtS8x09PC5znAFxAHWe1SskMcsbmSDU1wLSM42Kj6ew2WifLUNoYQ94/SSSkyOcO8vJ2XWL5UZLq/Ea2cr4nvFLda11TbqmesqQ4dE4QEBjs7bnq+oCe663S9OoqSii8vqqeJrKnTnAdnGtx8Nyfmp28SWwVTy+9VE0ef5KljBa0dmc6VlR8WW+0Qmnt1rm05y575AHPPadlnd8dtSPRjh2R5Z1N7X0/wCzV/4P4nnwNVvjb1k6jhWzhmwVdlpXMdNBNUP9OVwx7AAPmoL/AJgyH0bcPbIfyWJ4/m/7CP8A+QqFfTB9C1mLmXLU+qLyI6vrqYmeERPzK1IbPBTgubUTAh5edGkDJOSdwTz71U6PjStrayGmjo4syOwAyXS47ZxqdsOS2LzxTX218bfJKNrntOWeWGZwO2M9QXT4mLjzbMn4dOMlDXVl0ZRw/rOlf+1K76EJgpaXl5PGT+Lzs+9ctn41vkg0skhib1GOLf45UdPfbzU/ytyqiD1NkLB/hwuUs2C7GmPCLX30jsM0tLb2Nc/oYGudgElrANidyeXJaUvE1lgOqW5UuHDcxSax7CAc8viuQwTy09VHU+bLLG7U0zNEgz3g81tVM9zv9bH0pdUTkaI2NYBgc8ADYKnxy15V1Ov4Q0/NLy+/YufFHFlmraIRwummkY/W1zYjgOAcAcnxS6N4qKSGZvJ7A7dVa88LXWz0kdVWwsEbyG+Y/UWnqBVk4dLpbNTOc1rTgjDeWASu1FspScZrTMWfjVV1RnU9rejb0oTtKFqPJNjSm2yqp4r3T0kzgHyxvczJxjkAPE5+Cxq5GUtLLUS7MiYXu8AoO6UHlkTZZiRKMPa8c2nbkVzss5Vs14mL47a7IdxtcqSKrcax8jIYmiOP9C4gdZ9EH8KqkV3sQD3SVoJAOlvRyf5VvXyWe5w9HWjVIPSkaMa9gMnv80Km1dgliBNO5zm8sday/l2Tbke3rMxKYxrjteuiWN4txBLajUBzIifj5JYv1sJ/nY/gf+S3I6qnp7bSxw0EzqilaXxnJAMjtLSSNODhrBg55udtyVY+5K+qmdK/ERcScuOPhlUli0Lq5CHE8+fRVfZljffbKxnm1wc7/wAT/wDKsYbzbaiUMine955NbDIT8lFwcMxjHT1Dn/sjCstsghoWf9HSRteRvI4aiqvwH0XU3Uzz31sSS+5vUFrqLhMIKWB5kwCTI0sawdpJx7uZVsZw1b4jTReS1M8nSfpXkFrXYGdyNsdyr9JXXNkYZTSinbnJ6GMAk9pPMnvTXCtmOampqZc89criForlXWuiMOZj5WS9TmkvY6HPPSupZIZaiOnYWadQeAW7dXgqw+O0078UFZLLlha85dIXZ7x/+KEayCE6nvjae1xGfimtutugbl9VFkdQdq+Su8gxrhUV6t/t0J2ruohonOEfRwwx6fOcB5o6gMnc95UM/jGjacxwVDwe4D6qrXq9vuEmmMltO0+azt7yoiWobFG6Vxw1u5KxzypOXLA9OjhtVde7C7zcctaP0FG4u6tcg+irN2vtbdXA1MxEfMRNGGD2dftVTnhvNzJMD20UJ9Br36XOHfhRtTHe7I5j53PdE44D9eth7iusqb5x8zMkc/Dqs1CH8lrc7HNLLusLWoaxlbStmYMHk5vqlOyvPlFxeme3G2NkVKPY95816scrzUoJ2Z4zsd1mxo5AYHclB+FkJFD2SmjYaxZhq1ulKOlPrKrTOnMjbAHYn0dVPRztnpZXRSN5PaeQUb0jvWPsWvWzVT8U1vYHVDhlz3bNjHaSrVVylPSOWRfXXW3Z2LJUcTXKroJqOvmNTC8DBkAyxwOQQcf7BW5wfXnWbe47Fpczuxz+C5fcW3W1lktRI+QZOZI5NQ8Crn9m9a24XineNnaXtcO/C9GNVlc1JvZ4VmTjZFE4Rjr10dJ0IW50Pchelpnz3mNPiePPDtzwB/NZOf7JXMrfcKuGIRxVMzI98ND/ADfdyXYqljX08rHNDmuYQQRsdlyGGQsvldSsZRup4S8NidCHHAZkODvHKx5MHJdGe1wq5V7TW9s2RdKw/wBOT3lrT9F4a+pdzlB/u2/kqpXcTXGCrliho6FzA7A/Rf8AsvYOJ618QM1DTaskbQv/ADWT4W2S3s9N8Wx4ScXHqizOqZXc3b9zQself6/wUC3iOUgF1HTg9nRP/NejiOQg/wDSwNweqJ+6h4dr9SVxnGXo/wCieEkmdnb9wymCsqW7CZ48DhV0cRy68eTU/LOehep2iqnV1rFVAyISNcWysLORHX7iFSWNZBb2d6eI03y5Ipmbq2qPOpm/jISXyyuGXSPd4uJUdda+4RU7n0kVPrbvkxg7e1alprbrdJXsbVwMc0bMZEzLu/fqU148rVtMrkZ9WPLlnFkwRk74WLuwKBvdZebXWup/vCOZo9FzGMBPsGd1LWmSvMGqpne6Q9o5JZjcndjGz4ZD8if8jtx1Fas5dLPDTxNL3yHzW9+dvipIQyyEFxd7Vlw1HTi/zvqqjoHMxDA8Rl+H4PUP3srpi07s2zjxW/kx2l69DftNitVbRzPdXmsngkEdRHTvAbE47DziDkZ7Nku8WGGntH3paqg1ttf5k8EoBOMbkEbEewEKw2KwUlqrbjWmSOGlruiGiHzml+sHUzH6pwT3bjlhbtjtlHZn2/hk1AfmCWoJad6jVjWe4aTpHbgr1T5LfXZxu1s8hvM9IxxdDNH0kRduccx9R7FNbnfnnrWtdaEW3i6OkxltNXOgbgc2uzj6e8q0vtb6drRFT6y/zvOeBhefk0pz2fScLyPyeVkBpPYjQexTws9a8come8/RZNsNUedQwfukrh4fsj0XdBd2V8sd2FZthceQyrAOHJf1qsjwb/qs28PYyfK3+xSqn7FXk1+5XHQvA9FYaT2K0Dh5jmguqJjt2ryTh1uNpJPaUdO/Qj4qv3Kvkg7rYsXk8889RXGRtBTFpqHMxlxJwPYBhSNVaBSU8s0m4jY559gytHgeqc6aO01FudLSV7JHyVTGEmJ243PLTpGCD2rRiU8km2eVxfIUoxgix3/hegqaOvFGC2ppfOMOoubIwuIAIJyD2EbHConAE0tDxLHCxxOmdmD+F23yIXX6ests1THHpEEtTJ0bywk5awEtGern71yy0MgovtI6IbRCoDQB1ASbe4YWuyO0eTjPU9e6f+Hcy0A4HIIXp5/mhW2cty9BFdLHFQ1Ek7gyNsbi5x22xuuV2SidXxy1dLTOMjIzG/DsAhw6s9e2etdZlhbPG6OZjZGOGHMeMgjvC1hZKI7+TtA6mtJAaOwAHAHguVlbmbcPLjjp7W2zhlz4HuFRVvl6N7A45xpBWk7gi5g+aJAP2P8AVTPGrq6y32ppKiFg0nVG7DgHsPonn2c+/KrkHE8jZtFTBHowQCxzgc42JyeSp4c10Ui8srHm9yr+5sDgu6Dbz+79GvDwhdQcZP8AAU43x7WZhjbJnG4ccDt61rycSyte2OKLpHnYNbI7KeHZ+onxsP1rf9mY4QuRBy855DzDuFP8K2u42qSds5D4ZmYLSCMOHI+7Kulu+z2rnoIJrhcJaepewOlgYC7onH9XOoZI8OeU532bvzlt3nz3xf8AsodVjWmzpVl4lcuaMGn+5VJaKLPnOD3Z2aTpH1J+CjBw1TdKXtlkbvnEWrA8Nl0yk4H8ngcBXz+U5OJmgbDs0nOevrSZeFuJWuxS3uj6P+1pXNd7gSFyjjTh2ZslxHFt6yW/3KHTWKhpn9I2nqJH9b3RuJ95W6yopWABsbgB+FWxvDPFecOvVvA7RA/PyWv/AMvbg8l0l1pS47uPk7+f8YVZU290dK+IYkVrsvoiAbcaZh3jf/CPzWvwhAyuqah8orTMXlzBR7vJcJGnmCBs7YnGNt1FcTvrOGr3NbKqnp36A17JQ1wEjCOYGfZ7Eq0Vets0YqpKRtSwxvmiyDGD17cwCBt2LvjwnFvmPO4lk03Riq2dJoaSmNubS0D6hkdIBE6ON4mex5cD5zuROPYFrtbSDiltPCynF3povNfVwv1PjOcaXg42Bxgg9a1bpFV8P8ExUFnkFXWeYDPAMCSSR3MZ5gBrvHOe5WKtuNDw7DWXepp2dPLTtbGf19RGrox++Se7ZazyDlXFs5dxfUSglzmVzSSR1tbv8Qp6DiSdsYEwa57dg5rN8e9UatujIKvVUtMlTrMz9wG6nbgEY8PeuqfZ5ZrrdLc+535pZFPjyaAR9GdPrnGDg9WerfsWWyuUpbTPVxcqmmrlmtkR9/VTj5kEh72sH5FButyf6NNL4kAf/VdGZw/RtH83B/aLj8ymstFMz0aWEfuBR4E/WR0fEaPlgc1bW3h5wIXD9qQBOH328Zdho/aefkultpAz0Y2D90BZdFIOsjwKt4D/AFHN8SXpBHLpm3KNmozSPPqtjcMe1zgo6aquUW88kcTTyMkrW595XYjDIRuSR3pU1BHUM0VEMUrMY0yMDh7iodG/mJjxLXyI4nXVrpKWaOS4UWl8Za4CdhLhjlsd1IcI1lUHWm3UMc0pqajTK4ykRRRgAvc5o5nTnBOwwq19oXDz+G+JZ4xHpo6lxmpiB5ukndvsJO3gt3g3iF1rlO73wyt6OaNp3e3nt3q9UOTfUyZWT8Q09a0dSNG+epidSZfTOMpmmjOh0RYdicel2EYUVwJZLfWTVN/np9dWK2ZtPKXHAYDjYcu3fvUf/wASRRWplssL556+rklLi5hbpdK/Jzkd+3gr3YLX9z2akt7N+hjwT2u5k+9dmZVtdjfQvdJ7EKC20ZGVjOp3uSpLpFDzimOOtsRKPLB2L0Vo7FJUqnG0No4loBDXUtayaPPQ1MVOdUeercbg9i4tdOErlBO4QMfOwHzX9C9h9oIX0p5cF4a0d/vUaJ2fLZ4furSAaWTx0H8lbOCmUHDlWy41tsq62ujwYi6PEcR7QOZd3nkeW/Lu5rR2rw1g7lGidlDf9p83Va5we9a0n2n1p2bb3gfiXQ/LBnqXhq2dg9oU6ZG0c0k+065nZtDjxSH/AGl3k+jTgdxXUfK2djfYF75YwdSaY2jkr/tG4hd6MYHgMpJ4+4nd6PSDwjP5LsArgOWMLIXADrTT9xtexwLiGvvfEXQuraWaSWEERv6F2Q0nJHLllRlLFc4XaXW+s26+gefovpMXM/1jvej70/tD7yo09jaOMWW9cQUMYZSwVxYDkMdSPe0E9YBaQPZhZ1lHxTepvKpbZcauZv8AJiSEsa32HHuAXZPvX8Z968N0HWcqepHQ4dB9n/FstT05shExdq6R7mA57eastNwp9oJ9OaRn7df/AKrpf3q0diPvZvaVGi2yjwcI8b833OJvjVvP0W9DwlxeN3X2Nv8AeyFWn73b3e9H3u3qI96nRGyCj4U4oG7uJNPhr/NbEfDPEI9Lid38B/NSn3wOt3uK8N5Z6yDZqR8O3kenxPOR+GIfmtqOxXBvpcRVZ/umfVYm9M7R71ib031kIF3rg2C+0Ro7xcqiph1amh0bA5ju1pxkHq29qr8X2OWCB2ptwujewdIz/KrGb231isTe2j9ZAeWHgq12OYT08tRNMBhks7muLB+HYAKf6JvWVXnX1nrLB19Z6ykFj6NvahVr78HU/ZCgGh08nrI6eT1kIUgOnk9ZeGeT1kIQB08nrLHyiT1kIQGPlEnrINRJ6yEIDA1EvrINTL6yEIDHymX1l55TL6yEIDE1UvrLzymX1kIQHhqZfWS3VUo/WQhAYGrl7QvPK5e0IQgMTVy55heeVy55oQgPTVTeslOqpvWQhAYmqm9dLdUzeuUIQGJqZvXKx8pmz6ZQhAeGpl9ZYmpl9ZCEBgaiX1yhCEB//9k="/>
          <p:cNvSpPr>
            <a:spLocks noChangeAspect="1" noChangeArrowheads="1"/>
          </p:cNvSpPr>
          <p:nvPr/>
        </p:nvSpPr>
        <p:spPr bwMode="auto">
          <a:xfrm>
            <a:off x="4378325" y="-731838"/>
            <a:ext cx="2124075" cy="1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0" name="AutoShape 6" descr="data:image/jpg;base64,/9j/4AAQSkZJRgABAQAAAQABAAD/2wBDAAkGBwgHBgkIBwgKCgkLDRYPDQwMDRsUFRAWIB0iIiAdHx8kKDQsJCYxJx8fLT0tMTU3Ojo6Iys/RD84QzQ5Ojf/2wBDAQoKCg0MDRoPDxo3JR8lNzc3Nzc3Nzc3Nzc3Nzc3Nzc3Nzc3Nzc3Nzc3Nzc3Nzc3Nzc3Nzc3Nzc3Nzc3Nzc3Nzf/wAARCACkAOMDASIAAhEBAxEB/8QAHAAAAgIDAQEAAAAAAAAAAAAAAAMFBgIEBwEI/8QASBAAAQMDAgIFCQQFCgYDAAAAAQACAwQFERIhBjETQVFhcRQiMlKBkaGxwQcVYtEjQnKCkjM0Q1Njg6LS4fAWFyRUc+KTwvH/xAAaAQEAAwEBAQAAAAAAAAAAAAAAAQIEAwUG/8QALxEAAgICAAQEBAcAAwAAAAAAAAECAwQRBRIhMRMiQVEUQmGhFSNScYGRsTLR4f/aAAwDAQACEQMRAD8AisdyMJmEYQC8IwmEIwgF4RhMwjCAXhGEzCMIBeEYTMI0oBeEYTMIwgF4RhMwjSgF4RhMwjCAXhGEzCMIBWF6B3LPSvcIBZC8wmEI0oDDC8wmaUYQC0YTNKNKAXhGEzSjSgF4QmaUIB2hGlP0rzSgE6UaU7SjSgE6UaU7SjSgE6UaU7SjSgE6UaU7SjSgE6UaU7SjSgE6UaU7SjSgE6UaU3SjSgE6UaU7SjSgE6UaU7SjSgE6UaU7SjSgE6UaU7SjSgE6UaU7SjSgE6UYTS1GlAKwhN0oQGzpXmhO0o0IBOhGlO0I0oBOlGlO09yNPcgE6UaU7T3I0IBOlGlO0I09yATpRpTtPcjSgE6UaU7T3LzSgE6UaU7QjT3IBOlGlO0dyNPcg6idKNKdoRo7kAnSjSnae5eaUGxWlGlN0o0oBWlGlN0o0oBOlGhO0o0oBOlCdpQgNrQjQnaEaUAnQjQnaUaUAjQjQn6UaUAjQjQn6V70ZJ04OeodfuQGvoRoWw1uqQxsBmkacObHjDD+J3Jp7ufclVT20rf0kgEh2EcWcn2jzj8FOmRKSj3FyGOJwbPJHGeyR4afdzWrLdLNTu0zXSEO9WON7z8B9VCVlhu10qHOjldSwn+sfjP7o+uFsU/A8IGKqulkd+CMAfElRphWw9jYl4n4fiOPKqh/7NMR80h3GNhb6Lax37uAqtxNQUVFcnU1FNno8dJrkblzuwAAdq0rVTUz6+NtXMZo3O09EyQNdnq7evqVeVv1OyvilvlRdDxpaOQpKk+I/wBUDjS1/wDavHi0n6ol4JtJ5Pq2k/2o/JRtZwQ1hi8gq5Q17j0j5MYa0dmOZ7lHhfVl45yXyR/r/wBJQcY20/0GgdpiKl7LWvvkvR26mDusvfCWtA6tyMLLhXhylY8R0UAeY/5WsmaHO26m9h8OSvdHHpjEFsa1sbdnTncnw7fHr6geao6uvRs2Ry3GO5VxX8EbFw9FDG11yq4Iy7k1jAM9wzufYmm32KMgObPIe8aPnhTtPbKdhL5WmWR3pPcTk+J5n2kjuC3Yoo4gBFGxgHU1oHyXVQSMVmTKb2VZlJYpJOjZRSveWl2npcEgYBPpd4WMlvsbch9FVxHO5En5lS3ETdBoKw/0NS2N5PqSeYf8RYVJUMhfAOexwd+tW0cudlNfarJLtBW1MTuxzRIP8O60aixVDQX0rmVcbfS6I+cPFh3C6S+KOVumWJjx2PAd81WqkNsN9YzSBbri4ljcbQzgbgdgcBkdhB7U0Ob6FJ6Mg4xvnC8Dc8t10ivstLcoxJpAlxs8gE/Hn7fgqTdrfNbagRTgaT6Dxyd4fl7lVvR0jVzp8r7EboRoT9KNKk4iNCE/ShAbWlGlO0dyNHcgEaEaE/R3I0IBGhGjfGE/SO4eKiq+9QUjiyB0UsjcF5c/zYwRsTjcjwQnTNyd0dPGHzv6ME4btkuPY0dZ/wBnCgLhfNWYqZjsej0cb8k9z3j5N27ylwVDayuY+ulL43uDHOL8OIzgDABDW52wMDxUkyliy6oe1kTXegzYBrRyGOrZIrbIucq+iQWeorquAxyhkFOzYCJmkjuGOSkoaaOHeNgB63HcnxPNI8vt1HD59XCxrBvl3vK1m8TWZ5/RVrXgcy1jiPfhW2ZtPvolcBat1rm263T1bsZjb5jT1u6lr/f9pJ3r4WnscSPmq7xld6etZTUtJUxSMJ1vLXbdgBPv96q+xaEdy6lOrnSFjnPLnSzuJJPpdpPtPyV2Eo4Q4Pjk0B1UcHBONUr9znuH0VXogyp4gpYSWdAJA10jnAN0g5O/fg+9WnjKOG7UMMcdVTkxzB7miQZI0kbe9C78zSRX7TxDxBcarW6rZHTsPnEQN3/CFfIxJxFV01NRHRTMiDp5GnZhPMDv+SrFisNbcSyno4eipxs6b9Vo7u0rp1mtcNFCLfRD9Ew4ke4+m7rz29/ft25hvfRGqupR/Mmui9DcoKWJkDaajja2nY3+Ptz3fPwUrQEOpmt62Et5dh2+iwFRSULoY5qiOJ0jw2MSOAMh7geajKy6fddO4MjbJNJMWxsccDluT4YU9IrZVKy+aSXcsAd3rJjgXEdipT+JbiwZkNHGOsFp/wAyk+HuI2XWZ8Ggl8bNTpWDzHbjYb5zuqRujJ6O9vD76oc77EnxFCamx18TPTNO8s7nNGpvxARZKltQ3U0+bMxsrP3gD9Vt62u2PLvVb4TmEVHQxuO8bDAR15Y4s+i6mNdS4g7AqK4ltou1oqKTIbI5uqF/9XIN2O94Ge7Pat7pQBvlHTM5ucPagIfhO6OrrZTyv2e9g1A9Tusf77CtziCjiraURzAAOcGh55scfRd7D8yOtVizSihuV1oyQ1sdU6SLPJzXHO3b6Ssr3y1rW6wY6duHEuGHOxvsPqfcolpnStNSTKI+JzJZIpWhssbyyRueTh9F5oCmOLYmQ3alq2HMdYOieerpG+j7wcexRxaCSQFSLLWw5WpL1EaAhP0IVjkbOlGlP0IZE57w1oJcTgAIBGjDS4jDRzd1Bak9dTw83hx7ApbiQvtNkDY5tL6nzS1vM89Q5csYGQqEHOJzk79qx5OT4T5Ue5wnhkclOyzt/pK11dFVROhe12h4wQ0kE+0Kvz2C2yVPlL5phUbeccOcMbc8dgA9i3Q7SCBzPMrwZCx/FWI+gfDcZpJx6I0X2SgdKZTPUmQnOrDQc+KydbKc+lNVu7nvBHyW4vUWTb7lfwrE31gRxs1G485D4lp+i8Nko85w/wCH5KS3KBkkAAknkO1FkWt6TJlw7DgtuC0Rn3JQk5MZPjj8k6Gz0TThlI1zj1BuSfYOauto4SM1EK+4SlsJZrbFD6TuzLuQ9mVYvI6axvf0FM1oOCHRSDVjsORn4rXXVfL/AJS0eLk5nD6XqqtSf2KNQ8G1tU3zba1jHbEyMG48Cp61cIUVGA2WNpx/RtaGt9wVzpnxCGCoZuXNJ1HbLR2gbZ3wtBhDiTyJOT/v2rr4Sj67MyzZ278qS+gqVraWjkNOxrejjOkAYxtt8Vo+W0tqiMtS8x09PC5znAFxAHWe1SskMcsbmSDU1wLSM42Kj6ew2WifLUNoYQ94/SSSkyOcO8vJ2XWL5UZLq/Ea2cr4nvFLda11TbqmesqQ4dE4QEBjs7bnq+oCe663S9OoqSii8vqqeJrKnTnAdnGtx8Nyfmp28SWwVTy+9VE0ef5KljBa0dmc6VlR8WW+0Qmnt1rm05y575AHPPadlnd8dtSPRjh2R5Z1N7X0/wCzV/4P4nnwNVvjb1k6jhWzhmwVdlpXMdNBNUP9OVwx7AAPmoL/AJgyH0bcPbIfyWJ4/m/7CP8A+QqFfTB9C1mLmXLU+qLyI6vrqYmeERPzK1IbPBTgubUTAh5edGkDJOSdwTz71U6PjStrayGmjo4syOwAyXS47ZxqdsOS2LzxTX218bfJKNrntOWeWGZwO2M9QXT4mLjzbMn4dOMlDXVl0ZRw/rOlf+1K76EJgpaXl5PGT+Lzs+9ctn41vkg0skhib1GOLf45UdPfbzU/ytyqiD1NkLB/hwuUs2C7GmPCLX30jsM0tLb2Nc/oYGudgElrANidyeXJaUvE1lgOqW5UuHDcxSax7CAc8viuQwTy09VHU+bLLG7U0zNEgz3g81tVM9zv9bH0pdUTkaI2NYBgc8ADYKnxy15V1Ov4Q0/NLy+/YufFHFlmraIRwummkY/W1zYjgOAcAcnxS6N4qKSGZvJ7A7dVa88LXWz0kdVWwsEbyG+Y/UWnqBVk4dLpbNTOc1rTgjDeWASu1FspScZrTMWfjVV1RnU9rejb0oTtKFqPJNjSm2yqp4r3T0kzgHyxvczJxjkAPE5+Cxq5GUtLLUS7MiYXu8AoO6UHlkTZZiRKMPa8c2nbkVzss5Vs14mL47a7IdxtcqSKrcax8jIYmiOP9C4gdZ9EH8KqkV3sQD3SVoJAOlvRyf5VvXyWe5w9HWjVIPSkaMa9gMnv80Km1dgliBNO5zm8sday/l2Tbke3rMxKYxrjteuiWN4txBLajUBzIifj5JYv1sJ/nY/gf+S3I6qnp7bSxw0EzqilaXxnJAMjtLSSNODhrBg55udtyVY+5K+qmdK/ERcScuOPhlUli0Lq5CHE8+fRVfZljffbKxnm1wc7/wAT/wDKsYbzbaiUMine955NbDIT8lFwcMxjHT1Dn/sjCstsghoWf9HSRteRvI4aiqvwH0XU3Uzz31sSS+5vUFrqLhMIKWB5kwCTI0sawdpJx7uZVsZw1b4jTReS1M8nSfpXkFrXYGdyNsdyr9JXXNkYZTSinbnJ6GMAk9pPMnvTXCtmOampqZc89criForlXWuiMOZj5WS9TmkvY6HPPSupZIZaiOnYWadQeAW7dXgqw+O0078UFZLLlha85dIXZ7x/+KEayCE6nvjae1xGfimtutugbl9VFkdQdq+Su8gxrhUV6t/t0J2ruohonOEfRwwx6fOcB5o6gMnc95UM/jGjacxwVDwe4D6qrXq9vuEmmMltO0+azt7yoiWobFG6Vxw1u5KxzypOXLA9OjhtVde7C7zcctaP0FG4u6tcg+irN2vtbdXA1MxEfMRNGGD2dftVTnhvNzJMD20UJ9Br36XOHfhRtTHe7I5j53PdE44D9eth7iusqb5x8zMkc/Dqs1CH8lrc7HNLLusLWoaxlbStmYMHk5vqlOyvPlFxeme3G2NkVKPY95816scrzUoJ2Z4zsd1mxo5AYHclB+FkJFD2SmjYaxZhq1ulKOlPrKrTOnMjbAHYn0dVPRztnpZXRSN5PaeQUb0jvWPsWvWzVT8U1vYHVDhlz3bNjHaSrVVylPSOWRfXXW3Z2LJUcTXKroJqOvmNTC8DBkAyxwOQQcf7BW5wfXnWbe47Fpczuxz+C5fcW3W1lktRI+QZOZI5NQ8Crn9m9a24XineNnaXtcO/C9GNVlc1JvZ4VmTjZFE4Rjr10dJ0IW50Pchelpnz3mNPiePPDtzwB/NZOf7JXMrfcKuGIRxVMzI98ND/ADfdyXYqljX08rHNDmuYQQRsdlyGGQsvldSsZRup4S8NidCHHAZkODvHKx5MHJdGe1wq5V7TW9s2RdKw/wBOT3lrT9F4a+pdzlB/u2/kqpXcTXGCrliho6FzA7A/Rf8AsvYOJ618QM1DTaskbQv/ADWT4W2S3s9N8Wx4ScXHqizOqZXc3b9zQself6/wUC3iOUgF1HTg9nRP/NejiOQg/wDSwNweqJ+6h4dr9SVxnGXo/wCieEkmdnb9wymCsqW7CZ48DhV0cRy68eTU/LOehep2iqnV1rFVAyISNcWysLORHX7iFSWNZBb2d6eI03y5Ipmbq2qPOpm/jISXyyuGXSPd4uJUdda+4RU7n0kVPrbvkxg7e1alprbrdJXsbVwMc0bMZEzLu/fqU148rVtMrkZ9WPLlnFkwRk74WLuwKBvdZebXWup/vCOZo9FzGMBPsGd1LWmSvMGqpne6Q9o5JZjcndjGz4ZD8if8jtx1Fas5dLPDTxNL3yHzW9+dvipIQyyEFxd7Vlw1HTi/zvqqjoHMxDA8Rl+H4PUP3srpi07s2zjxW/kx2l69DftNitVbRzPdXmsngkEdRHTvAbE47DziDkZ7Nku8WGGntH3paqg1ttf5k8EoBOMbkEbEewEKw2KwUlqrbjWmSOGlruiGiHzml+sHUzH6pwT3bjlhbtjtlHZn2/hk1AfmCWoJad6jVjWe4aTpHbgr1T5LfXZxu1s8hvM9IxxdDNH0kRduccx9R7FNbnfnnrWtdaEW3i6OkxltNXOgbgc2uzj6e8q0vtb6drRFT6y/zvOeBhefk0pz2fScLyPyeVkBpPYjQexTws9a8come8/RZNsNUedQwfukrh4fsj0XdBd2V8sd2FZthceQyrAOHJf1qsjwb/qs28PYyfK3+xSqn7FXk1+5XHQvA9FYaT2K0Dh5jmguqJjt2ryTh1uNpJPaUdO/Qj4qv3Kvkg7rYsXk8889RXGRtBTFpqHMxlxJwPYBhSNVaBSU8s0m4jY559gytHgeqc6aO01FudLSV7JHyVTGEmJ243PLTpGCD2rRiU8km2eVxfIUoxgix3/hegqaOvFGC2ppfOMOoubIwuIAIJyD2EbHConAE0tDxLHCxxOmdmD+F23yIXX6ests1THHpEEtTJ0bywk5awEtGern71yy0MgovtI6IbRCoDQB1ASbe4YWuyO0eTjPU9e6f+Hcy0A4HIIXp5/mhW2cty9BFdLHFQ1Ek7gyNsbi5x22xuuV2SidXxy1dLTOMjIzG/DsAhw6s9e2etdZlhbPG6OZjZGOGHMeMgjvC1hZKI7+TtA6mtJAaOwAHAHguVlbmbcPLjjp7W2zhlz4HuFRVvl6N7A45xpBWk7gi5g+aJAP2P8AVTPGrq6y32ppKiFg0nVG7DgHsPonn2c+/KrkHE8jZtFTBHowQCxzgc42JyeSp4c10Ui8srHm9yr+5sDgu6Dbz+79GvDwhdQcZP8AAU43x7WZhjbJnG4ccDt61rycSyte2OKLpHnYNbI7KeHZ+onxsP1rf9mY4QuRBy855DzDuFP8K2u42qSds5D4ZmYLSCMOHI+7Kulu+z2rnoIJrhcJaepewOlgYC7onH9XOoZI8OeU532bvzlt3nz3xf8AsodVjWmzpVl4lcuaMGn+5VJaKLPnOD3Z2aTpH1J+CjBw1TdKXtlkbvnEWrA8Nl0yk4H8ngcBXz+U5OJmgbDs0nOevrSZeFuJWuxS3uj6P+1pXNd7gSFyjjTh2ZslxHFt6yW/3KHTWKhpn9I2nqJH9b3RuJ95W6yopWABsbgB+FWxvDPFecOvVvA7RA/PyWv/AMvbg8l0l1pS47uPk7+f8YVZU290dK+IYkVrsvoiAbcaZh3jf/CPzWvwhAyuqah8orTMXlzBR7vJcJGnmCBs7YnGNt1FcTvrOGr3NbKqnp36A17JQ1wEjCOYGfZ7Eq0Vets0YqpKRtSwxvmiyDGD17cwCBt2LvjwnFvmPO4lk03Riq2dJoaSmNubS0D6hkdIBE6ON4mex5cD5zuROPYFrtbSDiltPCynF3povNfVwv1PjOcaXg42Bxgg9a1bpFV8P8ExUFnkFXWeYDPAMCSSR3MZ5gBrvHOe5WKtuNDw7DWXepp2dPLTtbGf19RGrox++Se7ZazyDlXFs5dxfUSglzmVzSSR1tbv8Qp6DiSdsYEwa57dg5rN8e9UatujIKvVUtMlTrMz9wG6nbgEY8PeuqfZ5ZrrdLc+535pZFPjyaAR9GdPrnGDg9WerfsWWyuUpbTPVxcqmmrlmtkR9/VTj5kEh72sH5FButyf6NNL4kAf/VdGZw/RtH83B/aLj8ymstFMz0aWEfuBR4E/WR0fEaPlgc1bW3h5wIXD9qQBOH328Zdho/aefkultpAz0Y2D90BZdFIOsjwKt4D/AFHN8SXpBHLpm3KNmozSPPqtjcMe1zgo6aquUW88kcTTyMkrW595XYjDIRuSR3pU1BHUM0VEMUrMY0yMDh7iodG/mJjxLXyI4nXVrpKWaOS4UWl8Za4CdhLhjlsd1IcI1lUHWm3UMc0pqajTK4ykRRRgAvc5o5nTnBOwwq19oXDz+G+JZ4xHpo6lxmpiB5ukndvsJO3gt3g3iF1rlO73wyt6OaNp3e3nt3q9UOTfUyZWT8Q09a0dSNG+epidSZfTOMpmmjOh0RYdicel2EYUVwJZLfWTVN/np9dWK2ZtPKXHAYDjYcu3fvUf/wASRRWplssL556+rklLi5hbpdK/Jzkd+3gr3YLX9z2akt7N+hjwT2u5k+9dmZVtdjfQvdJ7EKC20ZGVjOp3uSpLpFDzimOOtsRKPLB2L0Vo7FJUqnG0No4loBDXUtayaPPQ1MVOdUeercbg9i4tdOErlBO4QMfOwHzX9C9h9oIX0p5cF4a0d/vUaJ2fLZ4furSAaWTx0H8lbOCmUHDlWy41tsq62ujwYi6PEcR7QOZd3nkeW/Lu5rR2rw1g7lGidlDf9p83Va5we9a0n2n1p2bb3gfiXQ/LBnqXhq2dg9oU6ZG0c0k+065nZtDjxSH/AGl3k+jTgdxXUfK2djfYF75YwdSaY2jkr/tG4hd6MYHgMpJ4+4nd6PSDwjP5LsArgOWMLIXADrTT9xtexwLiGvvfEXQuraWaSWEERv6F2Q0nJHLllRlLFc4XaXW+s26+gefovpMXM/1jvej70/tD7yo09jaOMWW9cQUMYZSwVxYDkMdSPe0E9YBaQPZhZ1lHxTepvKpbZcauZv8AJiSEsa32HHuAXZPvX8Z968N0HWcqepHQ4dB9n/FstT05shExdq6R7mA57eastNwp9oJ9OaRn7df/AKrpf3q0diPvZvaVGi2yjwcI8b833OJvjVvP0W9DwlxeN3X2Nv8AeyFWn73b3e9H3u3qI96nRGyCj4U4oG7uJNPhr/NbEfDPEI9Lid38B/NSn3wOt3uK8N5Z6yDZqR8O3kenxPOR+GIfmtqOxXBvpcRVZ/umfVYm9M7R71ib031kIF3rg2C+0Ro7xcqiph1amh0bA5ju1pxkHq29qr8X2OWCB2ptwujewdIz/KrGb231isTe2j9ZAeWHgq12OYT08tRNMBhks7muLB+HYAKf6JvWVXnX1nrLB19Z6ykFj6NvahVr78HU/ZCgGh08nrI6eT1kIUgOnk9ZeGeT1kIQB08nrLHyiT1kIQGPlEnrINRJ6yEIDA1EvrINTL6yEIDHymX1l55TL6yEIDE1UvrLzymX1kIQHhqZfWS3VUo/WQhAYGrl7QvPK5e0IQgMTVy55heeVy55oQgPTVTeslOqpvWQhAYmqm9dLdUzeuUIQGJqZvXKx8pmz6ZQhAeGpl9ZYmpl9ZCEBgaiX1yhCEB//9k="/>
          <p:cNvSpPr>
            <a:spLocks noChangeAspect="1" noChangeArrowheads="1"/>
          </p:cNvSpPr>
          <p:nvPr/>
        </p:nvSpPr>
        <p:spPr bwMode="auto">
          <a:xfrm>
            <a:off x="4530725" y="-579438"/>
            <a:ext cx="2124075" cy="1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1" name="AutoShape 18" descr="data:image/jpg;base64,/9j/4AAQSkZJRgABAQAAAQABAAD/2wCEAAkGBhQQDxUUDxQUFA8UEhQQFRQVFxUUFBQVFBQVFRUVFRQXHCYeGBojGRUVHy8gIycpLCwsFh4xNTAqNSYrLCkBCQoKDgwOFA8PFCkYFBgpKSkpKSkpKSkpKSkpKSkpKSkpKSkpKSkpKSkpKSkpKSkpKSkpKSkpKSkpKSkpKSkpKf/AABEIALgBEQMBIgACEQEDEQH/xAAcAAEAAgIDAQAAAAAAAAAAAAAABgcBBQIDBAj/xABPEAABAwIBBggJCAcHAwUAAAABAAIDBBEFBgcSITFREyJBYXGBkaEUMlJygpKxwcIjJEJTYqKy0RUlM1Rzk7MINGNko9LTF0ODFiY1w/D/xAAWAQEBAQAAAAAAAAAAAAAAAAAAAQL/xAAYEQEBAQEBAAAAAAAAAAAAAAAAARFBMf/aAAwDAQACEQMRAD8AvBERAREQEReeprGx20tp2AayegIO+6XWv05n7A2NvPxn9mwd68mIyQQN0qyoa0b5ZAxptts0kX6lBtpKxjfGe0dJF+xed+Mxcji7zQ53sCik+cLDotUQfMeTgYXuB6HuDWHtXsosqZ59dNh0nB3tpzywwjsGme5BunY0Poxyu6GgfiIWDikhHFgf1uaPzUDykzn1dHOYHU1OJAGOsHzS3DxcaLWxjS3al5WZeY1JrioQAdl6WoPe+ZvsQWKK+c/9ix55L+xqx4VU/VR+s78lXZxbKF/iw6PMIIB/UnKf+43cpaPMoB8ZKosXwip+ri9Z35LiJavyYfv/AJqvmYVlE7bU6N9/ggA9VpXI4BlD++d8H/EoLA4Wq8mH735oJqrlbEet479ar45O5QfvvVpQ/wDEut2DZRC9qlxtudS6+i7QirIbUVFtccd+ZzvyXLwqb6oeufyVXmkyjbrEkjuugP4nBZE2Ujdoe7/x0Du9smtEWca+X6g8/HH5IMTf9KF/UWn8lWTccyhZrMLnDcaaE/gmuuRy/wAaj1yUPF5fmlQO9szvYgsv9MgbY5R6IPscuUeORHaXN85jm+5V3k/nTq6qoZB4LBwry4Wc+aEjRaXHSa6MkbO8KUVmUlTCL1GGyOYNroJYph6rtB3cgkceJRO8WRhO7SF+wr03UChzk4bIbTCSB2wiaF7bdLmBzR1lb7DJKaoGlRVDXDb8jIHW6Wg6usIN/dFrw6Vnkyt9V35FeinrWv2anDa06nDpCD0IiKgiIgIiIM3RYRAREQERYcg89XVaNg3W91w0e0nmC8dVPFSRPnqZAGtGk+R/JzAdOoAbdQXZhx4S8rh412sG6MEgdZ29ao/OnlNLimJNoKQkwxyiFoB1SzniueeZusDdZx5VBssZzr1mIzmnwaKQA8rQOGI8pzzxYW9/2gvfgmZieV3C4lUkPOstgu6Q+dUyXd2dqn+RWRsOF0wihF3mzpZPpSPtrJ5tthyDnuTIUFSZd5IU2G08T6NjmSvnbC+RznySOYWucW6TySNYGy27Yp1kY+9M1aLPIPmMR3VcXe14W0yIl+bjoRageeqEw1tNUs1OLDYjbp07xI3rs/uKt2hqhNEyRviyMbIOhzQ4e1QLPTQaeHNkA1wzsd0NkBjd1a2nqWzzS4nw2FRA63QudTnoYbs+45nYiJlZFlFRhFlEGLIsogwlllEGLLrnlDGuc7U1rS49DRc9wXaVFc52KeD4VUEGzpGCBvTKdA29EuPUgr3NGw1WK1FU/WQySW/2qmTV91ruxW5jT7Qu6Cq/zHUGjRzTW/az6AP2Ymgfic5TXKKW0LugqCv8k8kqbFDU+GNc50UzWxua50bmNczSID2m7hfkN7da6cazGvY7hMOqiHjW1s+p1+QNqI7OHINY61v80R4lWd9SP6YVhIqh8IzrV2Fz+D4vHI9oNjp24ZrfKZJslb07fK5FcNBWw10DJ6Z4c1wuyRu0bwRybi0roywyQhxKmdDO0X1mOQAacT+RzT7RsIuFSub/AByXBMVdR1RtBJLwMovxWvJtHM3cDdtzucL7AiL9oqkuu19hI06wNhHI4cx7jdesLXYo3RAlF9KM6Rtys+m3s19IXvjcCAQbgi4O8HXdUckREBERBlFhEBERAXgxuoLKd+j4ztGJvnSubG09rwV71qcbfd9Mzy6lptzRsfJ7WtQdeUeIiiw+aVurgadxb0htmDt0VT2YjBOFrZamTXwMZs48skptpc5sH9oU9z11ZjwaQDVwskMXUXhx7mrx5i6LQoHu8uUHsYPzUVZICyiKogueJt8NB3VMJ73D3rtyGk+RHQmdxv6qkO6WE9XCAe9eXISX5JvQpTje5ZYb4Th1TEBcugfoj7TRpt+80dqr/MPi3HqICfGbHUNHRxH9G1itga9uzlVDZIS/o7KDgzqaKmWkPmykhnVcsQj6DRYaVlUEREBERAREQCqmz8YtZlPADtc+ocOZg0GX63OPoq2CV8+Zyqk12NmFpuA+Gib0kjTt6T3diC2c3mHeD4VTMPjGESu86U8Ib9GkB1LsypltC7oK3bYwxoa3xWgNHQBYdwUXyvmtE7oKiPJmgb81qDvq3jsjZ+an6guZ9vzCQ76qY90Y9ynSq0IVHZ/sADZoalgtwjDE8jyo7Fp6dEn1QrxUAz1UPCYWTysla4dbXBRY32Q+LeGYZTSv1ufC1r+dzbxydrmntXuyff8AIBh8aJz4Dv8Ak3FoPW3RPWoXmJq9PCi0n9nUSN6A4NeB3lTDB3WqKpm6Zkv8yFn+xVG3REQEREGUWEQEREBabFddXSD7c7uyBw+JblaTED+sKUf4dU7sELfiQQnP9MRh8DR9OqF/RikI7yFI819JweHMG97j2BrfhUVz+G8NGzfUOPY0D4lOsiWWoY7b5P6rwovG+REVRD87Db4PPzGE9k8a02QUnyTegKQZzWXwiq5ow71XtPuUUyAl+Tb0BSnFkxe5URndo3U+LmRlxwscdQ0/4kfFNutjT1q9ac6lWeffDrw01QPoSuhdv0ZG6QuemM+sqkWZg2ICop4pm+LLGyT1mg27SV7VAczGK8LhgjJ41PK+H0Tx2dziPRU+RRERAREQEREHnxCrEMT5HeLGx0h6GguPsXz9mypzWY2yWTWWmaseftG9r+m8HqVpZ38Y4DCZGg8adzacb7O1v+4COtRLMLhuuqqCPIp2nk+sf8HaoLZk2KE5aTWid0FTSoOoqvcuZvk3daJG7zSM/VbT5U07v9Qj3KaKJ5rWWwin5+Fd600h96liqsKO5wIA/DpgdzCOnTaPepGtJlk0Ghmv5LT2SNI71KIB/Z9f83q2eTPG7tj0fgVi0ItW1HPHTu7pG+7uVb5jBaoxJu6SHV6VQPcrFp3/AKxmH+Vgd/q1A9yLW4REVQREQLIiygwiIgwtBiMlsUpG8hp609hpfzKkCjuLi2J0J3srWdrInfAghOfcf3D+O/2RqeZG/wByj86T+q9QTPtq8AO6of7I1PskgPA2W3ydvCPv3qK3KIiqI/l7FpYVWAfu0tuTWGE+5QHN9L8m3o/JWZlHDp0VQ3fTyjftjdyKpc2894m9A9ilOLcpXalos5mFeEYTUNAu5jOHb0wkSewFbuiOodC9ksIe0tcLtcC0jeCLEdhVSKTzGYzoVkkBPFnhD2+fF+bCfVV4hfL+FTnDMUaXavBassf5geWOv6Fyvp9huNWxGq5IiIgiIgIiw470FJ5+MX0qiCnB1Rxumd50h0W9Ya0n0lNs0eF8BhEJIs6YvqD/AOR3F+6G9qpPKjEHYjicrmXJmnEUXLxdIRx6uixtzr6YoaMQwsjZqbGxsY6GNDR7EK66w8VVhl3NxCrLxF1mlVLl5NqPWok9WTm5ZbCaTnhDvWJd71JFpciotHDaUbqaLvaCt0qotLlifmM3mt/G1bpaTLN1qGXn4MdsrB71KIBmXFq3FP4sf9SoU9p//lZuaipx2zVKgeZj++4p/Gi/qVKsCjF8RnO6np2/enKQrcBZRFQREQLLKwiAiIgwo/jzrV2HnfNPH61LIfgUhKjWVrtGagdur2t5vlIZmfEgiGfhvzejduqiO1l/hU4yQd80HNJKP9Rx96h2fmK+HQu8iqae2OQfkpXkPJelP8V/eGu96ipEiIqjorY9KJ7d7HN7WkKis3k2i0DdxezUr7K+eslDwc0jT9GWRvY8hSqu3C5bgdC2w2KM4LUagpFDJcJGVBZ4cG4HFXOA4lTE2YbtNvEf3tB9JWpmuyh8LwyPSN5Yfm8m8lltE9bC3rBWpz0YBw1EyoaLvpn6R/hPs1/YdF3aoZmwykFBWFkptT1Aa0nkY8HiOPNrIO6/MjXF8osByyqgiIgKL5yMa8Ewyd4NnvbwDPOl4vc3SPUpPdUhnWyjFbVCCE3gpy7ScNjpNjiDuba3agj+anB/CMXhuLtgDql3oamffc3sK+jeRVpmSwDg4Japw4079Bn8OIkEjmLyfVCsiaSwQrV4zLZpVOZbzXDutWjj9TqKqLKqTSdbebdqysXzgDNGkgG6CIdkbVsF1U8eixrRsa0N7Bb3LtWkYWlywbeikHPF3TRlbtaXK51qR1+V8Q/1Gn3KUQHMi28+JO3zxt7HTn4lPsLN6+rO5tMzrEb3ex4UGzEa4a1/lVfsYHfEpnk669XXn/MxMv5tNFfvJSKkCIiqCIiAiyiDCIiAozl8NGmik5Ia2jmPQKhjT+JSZRvOLFpYTVfYhM38oiX4EGhz3waWDvPKyaE/f0T7Vtc29SH0n8p/rwxn3Lqzkt4fA6gjlhZN2OY/2XWuzQVWlStG+CI9bC+M+wKCw0RFRgr54j+TxOrbstVzgdHCut3WX0OV89ZSt4PG6sb5tL12Md71KsWTgdTqClVLMoFgVRqCl1JOpGa3E8TZY3MeA5jmljmnYWuFiD0hU1imQpp5+Af+yeSYJTsc3yCfKF7EdB5Vb0UyzVU8czCyVoew7Qe4jcecbFVlQ/J2bEKFoimiNTTjxHNcOFY3dr1OG4Ei29SuPKOK3H02Hc9jwe4FeA4RURC1JU8QbGTt4QDmDxY26QV4Zm4ryCldzh7h3OjCCQDKKD6wdj/yWHZQw24pe87mseT2EKL8Hiv1VP8AzR/tXogbiu6laOeRx7msKDjjdTX1gMdLEaaF2p0r3DhSOUNA8S++5PQodHkJpSilhN3ajPKNYjZy6/KPIN/WrDiwyqkHzmpAadrIG6JO8cI7X2ALZUtLHCzRiaGt26tpJ2kk6yecoOykpWQRMjiAbHG0Ma0cgaLBdNTMuUsy1tXUJUaLKCp1FVrVjhKuFvlTxN9aRo96m2P1GoqG4KzhMVpW/wCZjPqu0vhWWo+hAuSwFlbQUZy9l0aZvn6XqMe5SZQfOrUaFIT5MU7/APT0R+NRY1uYiL9Vvd5dS89jWNUmyMbfwuQ/9zEKgg72sLYx+ArVZnqYRYLAdmm6WU/zHD2NW5yCb+roXfWcJP08NK+QdzgqiQIiICIiAiIgIiIC1+UFLwtJPHt04JWetG4e9bBcXDVr2IIbg58NycYNrpcOMZv5YiLD94dyjWY6q0oGjcJmc/jskH4nKS5suLSTUzttLWVNMR9kyF7e56heaJ3g9dVU51cHUubbmJez4WqC6ERFRhUHnMj0MckPlxwv6yyx/Cr9Ko7PRFo4pC7y6Zva2R49llKse3AajUFMKOpVeYFUagpfR1CyliTxVK9LKhaOGoWiy2y6FBG1sYD6qW4jYdgHLI/m5AOUqon3hOq51DfyLwT5W0sf7Sqp2kbQZogR1aV1T+E4W7E5D4bJU1k3jGKLVFHfkOsRsGvYpXT5moiP7vGzz5S53WGtt2EqriXf+v6D99pv5rV3Q5X0kniVVO6+6aO/ZpXURfmYj5GU59ce4romzORga6aJ4+xLonqDmAd6GLEFSCLg3G8ax2rrfUKmsQwIUEgFJJVUNRrLWSfspLbbEExvClGReXJrA+KoAZWxeOBqbI29uEaOTXYEcl+dQxM5qlausqtRWZqhamtqNqJjR47UbVqMhY9PGabme9/qxvXdjU+1cs1MWnjDT5EMzu0BnxJG16hZWAsrTIq0z2VWjSOHKYwz15G37oyrLKprPdMZJIYBrMkzGW5dQt7ZEWJlhZ8DydYdjo8P4T03RF/4nKR5PUnA0kEY2MgiZ6rGhR7OC3Qw5sDds01NRtHM6RgOroYVL2ojkiIgIiIF1lYWUGEREBYKyiCDYA7gMdr4TqbUxQ1zNxIbwUlue4uojVDwLKmXkZUNbOOckBx+8yTuUuy+PgtXQ1+xscxpJj/g1GoE8weO9avOvgTnT0dZCLuik4J+vaxx0mndq4/coLLY64uNhFwuS1eTdXwtMx3LYtPMQdh7ltFRhU7n4gtNRyb2TMPoujcPxHsVxKsM/NNekp3+RUFt+Z8bve0IsQXA6jUFL6OoVf4PPayldHUrC1KIqnnVRl8mLYt8ltlkEMV9YZE36VtwaC89e9S/KrGOCopSDxnN4JvTJxfYXFduYHAbzTVLhqjYKdh+1Jxn26GhvrKxFt5O4BFRU7IYBZjRrJ8Z7uV7jyuJ/wD1ltLLKLSMJZZRBr8awaKrgdDO0OjeCOdp5HNP0XDaCNi+cMYbJhWKXcSX08gY52zhYXAWJH2mHtX0+qZz94Dxoapo1OBpZOkXkiJ++FFjePrA4AtN2kAg7wdYK1dbUalocjcW4ShYHHjR3hPo+L3Edi9VZULKyNRi8+1SLMlBpV1Q/wAina3+ZID/APWoficysHMRBxKuTfJFH1Na53xqwq1kRFplxebKmcSPh2U1Kza2Imdw3Bl36+trB1q2cbrBFTyOPkkDnJFgFXubHAnOr6uslGshsEfLqOi5xv0BvrKK3+UruHxbD6faIzLXvH8NuhH95x7FMWhQTI+bwzFq+rGuKPQoIjtBDDpSEddvWU8VQREQEREC6IiAiIgIiINPlZgIrqKanNgZGENd5LxrY7qcB3qJ5FYt+kaCSiquLW03yEgPjAxmzJBvsQAd/WrDIVa5wskp4agYlhYPhTP20bRfhWgeMGjabaiOUa9u0N/knE+HSa8WGlovb5DwBe28HV0ggqVgqu8l84VPiFjpNp64DRdG/UyS3Jfde9jtHPeylxxTghxwQeRptr807HdXYFBt1Bc89Lp4Q8/VywydWmG/Et6MsacO0ZHGN322kDtsvBlzNHVYVUxxPZI98LtBrHNc5z22e1rWjWTdo1IKCw2W1lJaSpUSpTY2NwQbEHaDuPOtxTVFlG3RltXaXBR31caV3VxW+9XlmrwTwXCYARZ8o8JfvvLxh2M0R1KhKOhNdiccI1iSaOD0AbvPNq0yvqaNgDQG6gAAANgA2KxK5ohS6rIiwsoCjOcTBfC8MqIwLvEfCs8+Ljtt6pHXzqTLBCD5dyNrdCSVnI9olHSNR/F3Le1dStJlDhngGKyRjU1k7mt/hTcZnYHAeiu+oqLrLby10quDMfT6OGvcRrfUyHpDWsaO8FUtVPV85tXMpcJgbMRE8CRz2yEMcC6RzuMDa2ohWJU0WCVpH5YU99GN5kdsswE965/poSamBxd5LRci/lHY0edbrVZa3Kxj5QABxA6zWja951AdZ955FqcqcXGE4a2CE6VbPeOMN2ukk1PeBuF7DqTKbL2nw67pHNmq7EMhjN2x31G5373beQWGpeHITJaoq6n9J4qDwp108JFuDbyPLeTVsHPfcoqX5D5O+AUMUB1yAF8h3yPOk/X3eipAFgBZVQREQEREGUWEQEREBERAREQQbK/NNTVxMjL09UdfCxjU473s2HpFj0qDy4ZjuFghvzqmG75ZpA3sI0u0K8VgtUVQsGdfR4tVSFvIQwm23X8m8ObfnsCvZFl/hrzx2FjueO1ue7HD2K5KzCYZhaaKOQfba13tC0VVmyw6TxqWMeYXs/CQmCv6rFsLq/2r4XP2B95YpB6dnl3pXWtlycpHG8FXFbkDpWut2xsKndTmSw1+xkjPNk/3ArXy5gqI+LJO3rafcmDS4Bk3T0ha+CUGpFzw/C0pcC7boNc8Bo1kbL86kwxSp5Ktx6qJ3setS7+z9T/Rqpx6LfcQul/9n8fQrZB0s/JyCQMxis+vJ6YoD+GRcv0xW/Wn+RH/AMiixzByjxa77jx8S6/+g9R++t7Hpgl36ZrfrL8/g7L/ANRcf0zW/Wn+RF/yKJ/9CKn99b2PXJuYao5a7uefeEEndjNYdszh0RU49si4/pWq5apw5rULfxPUdGYKTlrj6j/967BmA8qtf6h/3Jg6sewCCsLnVMg4ci3D8NSNfq8XSDZCHAatRHWtRFk3TNI4erity6MobfotG8qRM/s+xfSq5T0MHvcvVT5gaMePLM7o0W+4pg09JiWF0muN8Afs0y6WaTqcWs0fRAXTPl7hrCS0F7ttxHpE8+nI92tTCmzJYazayR/nSH4QFtqTNlh0Ru2ljJ+3pP8AxEpgqx+dMO4tLSPkJ1APJsd3ycQa09YJXsjw/HcSAbo+CU53gQtA36I4x7NauakwuKH9jHHHqtxGtbq6gvToqiA5IZoKejcJag+E1QNw544jDvaw3uec9ynwalllEEREBERAREQZRYRAREQEREBERAREQERECyWREBERAREQEREBLIiAiIgIiICIiAiIgIiICIiAiIgzZERB/9k="/>
          <p:cNvSpPr>
            <a:spLocks noChangeAspect="1" noChangeArrowheads="1"/>
          </p:cNvSpPr>
          <p:nvPr/>
        </p:nvSpPr>
        <p:spPr bwMode="auto">
          <a:xfrm>
            <a:off x="4356100" y="-838200"/>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2" name="AutoShape 20" descr="data:image/jpg;base64,/9j/4AAQSkZJRgABAQAAAQABAAD/2wCEAAkGBhQQDxUUDxQUFA8UEhQQFRQVFxUUFBQVFBQVFRUVFRQXHCYeGBojGRUVHy8gIycpLCwsFh4xNTAqNSYrLCkBCQoKDgwOFA8PFCkYFBgpKSkpKSkpKSkpKSkpKSkpKSkpKSkpKSkpKSkpKSkpKSkpKSkpKSkpKSkpKSkpKSkpKf/AABEIALgBEQMBIgACEQEDEQH/xAAcAAEAAgIDAQAAAAAAAAAAAAAABgcBBQIDBAj/xABPEAABAwIBBggJCAcHAwUAAAABAAIDBBEFBgcSITFREyJBYXGBkaEUMlJygpKxwcIjJEJTYqKy0RUlM1Rzk7MINGNko9LTF0ODFiY1w/D/xAAWAQEBAQAAAAAAAAAAAAAAAAAAAQL/xAAYEQEBAQEBAAAAAAAAAAAAAAAAARFBMf/aAAwDAQACEQMRAD8AvBERAREQEReeprGx20tp2AayegIO+6XWv05n7A2NvPxn9mwd68mIyQQN0qyoa0b5ZAxptts0kX6lBtpKxjfGe0dJF+xed+Mxcji7zQ53sCik+cLDotUQfMeTgYXuB6HuDWHtXsosqZ59dNh0nB3tpzywwjsGme5BunY0Poxyu6GgfiIWDikhHFgf1uaPzUDykzn1dHOYHU1OJAGOsHzS3DxcaLWxjS3al5WZeY1JrioQAdl6WoPe+ZvsQWKK+c/9ix55L+xqx4VU/VR+s78lXZxbKF/iw6PMIIB/UnKf+43cpaPMoB8ZKosXwip+ri9Z35LiJavyYfv/AJqvmYVlE7bU6N9/ggA9VpXI4BlD++d8H/EoLA4Wq8mH735oJqrlbEet479ar45O5QfvvVpQ/wDEut2DZRC9qlxtudS6+i7QirIbUVFtccd+ZzvyXLwqb6oeufyVXmkyjbrEkjuugP4nBZE2Ujdoe7/x0Du9smtEWca+X6g8/HH5IMTf9KF/UWn8lWTccyhZrMLnDcaaE/gmuuRy/wAaj1yUPF5fmlQO9szvYgsv9MgbY5R6IPscuUeORHaXN85jm+5V3k/nTq6qoZB4LBwry4Wc+aEjRaXHSa6MkbO8KUVmUlTCL1GGyOYNroJYph6rtB3cgkceJRO8WRhO7SF+wr03UChzk4bIbTCSB2wiaF7bdLmBzR1lb7DJKaoGlRVDXDb8jIHW6Wg6usIN/dFrw6Vnkyt9V35FeinrWv2anDa06nDpCD0IiKgiIgIiIM3RYRAREQERYcg89XVaNg3W91w0e0nmC8dVPFSRPnqZAGtGk+R/JzAdOoAbdQXZhx4S8rh412sG6MEgdZ29ao/OnlNLimJNoKQkwxyiFoB1SzniueeZusDdZx5VBssZzr1mIzmnwaKQA8rQOGI8pzzxYW9/2gvfgmZieV3C4lUkPOstgu6Q+dUyXd2dqn+RWRsOF0wihF3mzpZPpSPtrJ5tthyDnuTIUFSZd5IU2G08T6NjmSvnbC+RznySOYWucW6TySNYGy27Yp1kY+9M1aLPIPmMR3VcXe14W0yIl+bjoRageeqEw1tNUs1OLDYjbp07xI3rs/uKt2hqhNEyRviyMbIOhzQ4e1QLPTQaeHNkA1wzsd0NkBjd1a2nqWzzS4nw2FRA63QudTnoYbs+45nYiJlZFlFRhFlEGLIsogwlllEGLLrnlDGuc7U1rS49DRc9wXaVFc52KeD4VUEGzpGCBvTKdA29EuPUgr3NGw1WK1FU/WQySW/2qmTV91ruxW5jT7Qu6Cq/zHUGjRzTW/az6AP2Ymgfic5TXKKW0LugqCv8k8kqbFDU+GNc50UzWxua50bmNczSID2m7hfkN7da6cazGvY7hMOqiHjW1s+p1+QNqI7OHINY61v80R4lWd9SP6YVhIqh8IzrV2Fz+D4vHI9oNjp24ZrfKZJslb07fK5FcNBWw10DJ6Z4c1wuyRu0bwRybi0roywyQhxKmdDO0X1mOQAacT+RzT7RsIuFSub/AByXBMVdR1RtBJLwMovxWvJtHM3cDdtzucL7AiL9oqkuu19hI06wNhHI4cx7jdesLXYo3RAlF9KM6Rtys+m3s19IXvjcCAQbgi4O8HXdUckREBERBlFhEBERAXgxuoLKd+j4ztGJvnSubG09rwV71qcbfd9Mzy6lptzRsfJ7WtQdeUeIiiw+aVurgadxb0htmDt0VT2YjBOFrZamTXwMZs48skptpc5sH9oU9z11ZjwaQDVwskMXUXhx7mrx5i6LQoHu8uUHsYPzUVZICyiKogueJt8NB3VMJ73D3rtyGk+RHQmdxv6qkO6WE9XCAe9eXISX5JvQpTje5ZYb4Th1TEBcugfoj7TRpt+80dqr/MPi3HqICfGbHUNHRxH9G1itga9uzlVDZIS/o7KDgzqaKmWkPmykhnVcsQj6DRYaVlUEREBERAREQCqmz8YtZlPADtc+ocOZg0GX63OPoq2CV8+Zyqk12NmFpuA+Gib0kjTt6T3diC2c3mHeD4VTMPjGESu86U8Ib9GkB1LsypltC7oK3bYwxoa3xWgNHQBYdwUXyvmtE7oKiPJmgb81qDvq3jsjZ+an6guZ9vzCQ76qY90Y9ynSq0IVHZ/sADZoalgtwjDE8jyo7Fp6dEn1QrxUAz1UPCYWTysla4dbXBRY32Q+LeGYZTSv1ufC1r+dzbxydrmntXuyff8AIBh8aJz4Dv8Ak3FoPW3RPWoXmJq9PCi0n9nUSN6A4NeB3lTDB3WqKpm6Zkv8yFn+xVG3REQEREGUWEQEREBabFddXSD7c7uyBw+JblaTED+sKUf4dU7sELfiQQnP9MRh8DR9OqF/RikI7yFI819JweHMG97j2BrfhUVz+G8NGzfUOPY0D4lOsiWWoY7b5P6rwovG+REVRD87Db4PPzGE9k8a02QUnyTegKQZzWXwiq5ow71XtPuUUyAl+Tb0BSnFkxe5URndo3U+LmRlxwscdQ0/4kfFNutjT1q9ac6lWeffDrw01QPoSuhdv0ZG6QuemM+sqkWZg2ICop4pm+LLGyT1mg27SV7VAczGK8LhgjJ41PK+H0Tx2dziPRU+RRERAREQEREHnxCrEMT5HeLGx0h6GguPsXz9mypzWY2yWTWWmaseftG9r+m8HqVpZ38Y4DCZGg8adzacb7O1v+4COtRLMLhuuqqCPIp2nk+sf8HaoLZk2KE5aTWid0FTSoOoqvcuZvk3daJG7zSM/VbT5U07v9Qj3KaKJ5rWWwin5+Fd600h96liqsKO5wIA/DpgdzCOnTaPepGtJlk0Ghmv5LT2SNI71KIB/Z9f83q2eTPG7tj0fgVi0ItW1HPHTu7pG+7uVb5jBaoxJu6SHV6VQPcrFp3/AKxmH+Vgd/q1A9yLW4REVQREQLIiygwiIgwtBiMlsUpG8hp609hpfzKkCjuLi2J0J3srWdrInfAghOfcf3D+O/2RqeZG/wByj86T+q9QTPtq8AO6of7I1PskgPA2W3ydvCPv3qK3KIiqI/l7FpYVWAfu0tuTWGE+5QHN9L8m3o/JWZlHDp0VQ3fTyjftjdyKpc2894m9A9ilOLcpXalos5mFeEYTUNAu5jOHb0wkSewFbuiOodC9ksIe0tcLtcC0jeCLEdhVSKTzGYzoVkkBPFnhD2+fF+bCfVV4hfL+FTnDMUaXavBassf5geWOv6Fyvp9huNWxGq5IiIgiIgIiw470FJ5+MX0qiCnB1Rxumd50h0W9Ya0n0lNs0eF8BhEJIs6YvqD/AOR3F+6G9qpPKjEHYjicrmXJmnEUXLxdIRx6uixtzr6YoaMQwsjZqbGxsY6GNDR7EK66w8VVhl3NxCrLxF1mlVLl5NqPWok9WTm5ZbCaTnhDvWJd71JFpciotHDaUbqaLvaCt0qotLlifmM3mt/G1bpaTLN1qGXn4MdsrB71KIBmXFq3FP4sf9SoU9p//lZuaipx2zVKgeZj++4p/Gi/qVKsCjF8RnO6np2/enKQrcBZRFQREQLLKwiAiIgwo/jzrV2HnfNPH61LIfgUhKjWVrtGagdur2t5vlIZmfEgiGfhvzejduqiO1l/hU4yQd80HNJKP9Rx96h2fmK+HQu8iqae2OQfkpXkPJelP8V/eGu96ipEiIqjorY9KJ7d7HN7WkKis3k2i0DdxezUr7K+eslDwc0jT9GWRvY8hSqu3C5bgdC2w2KM4LUagpFDJcJGVBZ4cG4HFXOA4lTE2YbtNvEf3tB9JWpmuyh8LwyPSN5Yfm8m8lltE9bC3rBWpz0YBw1EyoaLvpn6R/hPs1/YdF3aoZmwykFBWFkptT1Aa0nkY8HiOPNrIO6/MjXF8osByyqgiIgKL5yMa8Ewyd4NnvbwDPOl4vc3SPUpPdUhnWyjFbVCCE3gpy7ScNjpNjiDuba3agj+anB/CMXhuLtgDql3oamffc3sK+jeRVpmSwDg4Japw4079Bn8OIkEjmLyfVCsiaSwQrV4zLZpVOZbzXDutWjj9TqKqLKqTSdbebdqysXzgDNGkgG6CIdkbVsF1U8eixrRsa0N7Bb3LtWkYWlywbeikHPF3TRlbtaXK51qR1+V8Q/1Gn3KUQHMi28+JO3zxt7HTn4lPsLN6+rO5tMzrEb3ex4UGzEa4a1/lVfsYHfEpnk669XXn/MxMv5tNFfvJSKkCIiqCIiAiyiDCIiAozl8NGmik5Ia2jmPQKhjT+JSZRvOLFpYTVfYhM38oiX4EGhz3waWDvPKyaE/f0T7Vtc29SH0n8p/rwxn3Lqzkt4fA6gjlhZN2OY/2XWuzQVWlStG+CI9bC+M+wKCw0RFRgr54j+TxOrbstVzgdHCut3WX0OV89ZSt4PG6sb5tL12Md71KsWTgdTqClVLMoFgVRqCl1JOpGa3E8TZY3MeA5jmljmnYWuFiD0hU1imQpp5+Af+yeSYJTsc3yCfKF7EdB5Vb0UyzVU8czCyVoew7Qe4jcecbFVlQ/J2bEKFoimiNTTjxHNcOFY3dr1OG4Ei29SuPKOK3H02Hc9jwe4FeA4RURC1JU8QbGTt4QDmDxY26QV4Zm4ryCldzh7h3OjCCQDKKD6wdj/yWHZQw24pe87mseT2EKL8Hiv1VP8AzR/tXogbiu6laOeRx7msKDjjdTX1gMdLEaaF2p0r3DhSOUNA8S++5PQodHkJpSilhN3ajPKNYjZy6/KPIN/WrDiwyqkHzmpAadrIG6JO8cI7X2ALZUtLHCzRiaGt26tpJ2kk6yecoOykpWQRMjiAbHG0Ma0cgaLBdNTMuUsy1tXUJUaLKCp1FVrVjhKuFvlTxN9aRo96m2P1GoqG4KzhMVpW/wCZjPqu0vhWWo+hAuSwFlbQUZy9l0aZvn6XqMe5SZQfOrUaFIT5MU7/APT0R+NRY1uYiL9Vvd5dS89jWNUmyMbfwuQ/9zEKgg72sLYx+ArVZnqYRYLAdmm6WU/zHD2NW5yCb+roXfWcJP08NK+QdzgqiQIiICIiAiIgIiIC1+UFLwtJPHt04JWetG4e9bBcXDVr2IIbg58NycYNrpcOMZv5YiLD94dyjWY6q0oGjcJmc/jskH4nKS5suLSTUzttLWVNMR9kyF7e56heaJ3g9dVU51cHUubbmJez4WqC6ERFRhUHnMj0MckPlxwv6yyx/Cr9Ko7PRFo4pC7y6Zva2R49llKse3AajUFMKOpVeYFUagpfR1CyliTxVK9LKhaOGoWiy2y6FBG1sYD6qW4jYdgHLI/m5AOUqon3hOq51DfyLwT5W0sf7Sqp2kbQZogR1aV1T+E4W7E5D4bJU1k3jGKLVFHfkOsRsGvYpXT5moiP7vGzz5S53WGtt2EqriXf+v6D99pv5rV3Q5X0kniVVO6+6aO/ZpXURfmYj5GU59ce4romzORga6aJ4+xLonqDmAd6GLEFSCLg3G8ax2rrfUKmsQwIUEgFJJVUNRrLWSfspLbbEExvClGReXJrA+KoAZWxeOBqbI29uEaOTXYEcl+dQxM5qlausqtRWZqhamtqNqJjR47UbVqMhY9PGabme9/qxvXdjU+1cs1MWnjDT5EMzu0BnxJG16hZWAsrTIq0z2VWjSOHKYwz15G37oyrLKprPdMZJIYBrMkzGW5dQt7ZEWJlhZ8DydYdjo8P4T03RF/4nKR5PUnA0kEY2MgiZ6rGhR7OC3Qw5sDds01NRtHM6RgOroYVL2ojkiIgIiIF1lYWUGEREBYKyiCDYA7gMdr4TqbUxQ1zNxIbwUlue4uojVDwLKmXkZUNbOOckBx+8yTuUuy+PgtXQ1+xscxpJj/g1GoE8weO9avOvgTnT0dZCLuik4J+vaxx0mndq4/coLLY64uNhFwuS1eTdXwtMx3LYtPMQdh7ltFRhU7n4gtNRyb2TMPoujcPxHsVxKsM/NNekp3+RUFt+Z8bve0IsQXA6jUFL6OoVf4PPayldHUrC1KIqnnVRl8mLYt8ltlkEMV9YZE36VtwaC89e9S/KrGOCopSDxnN4JvTJxfYXFduYHAbzTVLhqjYKdh+1Jxn26GhvrKxFt5O4BFRU7IYBZjRrJ8Z7uV7jyuJ/wD1ltLLKLSMJZZRBr8awaKrgdDO0OjeCOdp5HNP0XDaCNi+cMYbJhWKXcSX08gY52zhYXAWJH2mHtX0+qZz94Dxoapo1OBpZOkXkiJ++FFjePrA4AtN2kAg7wdYK1dbUalocjcW4ShYHHjR3hPo+L3Edi9VZULKyNRi8+1SLMlBpV1Q/wAina3+ZID/APWoficysHMRBxKuTfJFH1Na53xqwq1kRFplxebKmcSPh2U1Kza2Imdw3Bl36+trB1q2cbrBFTyOPkkDnJFgFXubHAnOr6uslGshsEfLqOi5xv0BvrKK3+UruHxbD6faIzLXvH8NuhH95x7FMWhQTI+bwzFq+rGuKPQoIjtBDDpSEddvWU8VQREQEREC6IiAiIgIiINPlZgIrqKanNgZGENd5LxrY7qcB3qJ5FYt+kaCSiquLW03yEgPjAxmzJBvsQAd/WrDIVa5wskp4agYlhYPhTP20bRfhWgeMGjabaiOUa9u0N/knE+HSa8WGlovb5DwBe28HV0ggqVgqu8l84VPiFjpNp64DRdG/UyS3Jfde9jtHPeylxxTghxwQeRptr807HdXYFBt1Bc89Lp4Q8/VywydWmG/Et6MsacO0ZHGN322kDtsvBlzNHVYVUxxPZI98LtBrHNc5z22e1rWjWTdo1IKCw2W1lJaSpUSpTY2NwQbEHaDuPOtxTVFlG3RltXaXBR31caV3VxW+9XlmrwTwXCYARZ8o8JfvvLxh2M0R1KhKOhNdiccI1iSaOD0AbvPNq0yvqaNgDQG6gAAANgA2KxK5ohS6rIiwsoCjOcTBfC8MqIwLvEfCs8+Ljtt6pHXzqTLBCD5dyNrdCSVnI9olHSNR/F3Le1dStJlDhngGKyRjU1k7mt/hTcZnYHAeiu+oqLrLby10quDMfT6OGvcRrfUyHpDWsaO8FUtVPV85tXMpcJgbMRE8CRz2yEMcC6RzuMDa2ohWJU0WCVpH5YU99GN5kdsswE965/poSamBxd5LRci/lHY0edbrVZa3Kxj5QABxA6zWja951AdZ955FqcqcXGE4a2CE6VbPeOMN2ukk1PeBuF7DqTKbL2nw67pHNmq7EMhjN2x31G5373beQWGpeHITJaoq6n9J4qDwp108JFuDbyPLeTVsHPfcoqX5D5O+AUMUB1yAF8h3yPOk/X3eipAFgBZVQREQEREGUWEQEREBERAREQQbK/NNTVxMjL09UdfCxjU473s2HpFj0qDy4ZjuFghvzqmG75ZpA3sI0u0K8VgtUVQsGdfR4tVSFvIQwm23X8m8ObfnsCvZFl/hrzx2FjueO1ue7HD2K5KzCYZhaaKOQfba13tC0VVmyw6TxqWMeYXs/CQmCv6rFsLq/2r4XP2B95YpB6dnl3pXWtlycpHG8FXFbkDpWut2xsKndTmSw1+xkjPNk/3ArXy5gqI+LJO3rafcmDS4Bk3T0ha+CUGpFzw/C0pcC7boNc8Bo1kbL86kwxSp5Ktx6qJ3setS7+z9T/Rqpx6LfcQul/9n8fQrZB0s/JyCQMxis+vJ6YoD+GRcv0xW/Wn+RH/AMiixzByjxa77jx8S6/+g9R++t7Hpgl36ZrfrL8/g7L/ANRcf0zW/Wn+RF/yKJ/9CKn99b2PXJuYao5a7uefeEEndjNYdszh0RU49si4/pWq5apw5rULfxPUdGYKTlrj6j/967BmA8qtf6h/3Jg6sewCCsLnVMg4ci3D8NSNfq8XSDZCHAatRHWtRFk3TNI4erity6MobfotG8qRM/s+xfSq5T0MHvcvVT5gaMePLM7o0W+4pg09JiWF0muN8Afs0y6WaTqcWs0fRAXTPl7hrCS0F7ttxHpE8+nI92tTCmzJYazayR/nSH4QFtqTNlh0Ru2ljJ+3pP8AxEpgqx+dMO4tLSPkJ1APJsd3ycQa09YJXsjw/HcSAbo+CU53gQtA36I4x7NauakwuKH9jHHHqtxGtbq6gvToqiA5IZoKejcJag+E1QNw544jDvaw3uec9ynwalllEEREBERAREQZRYRAREQEREBERAREQERECyWREBERAREQEREBLIiAiIgIiICIiAiIgIiICIiAiIgzZERB/9k="/>
          <p:cNvSpPr>
            <a:spLocks noChangeAspect="1" noChangeArrowheads="1"/>
          </p:cNvSpPr>
          <p:nvPr/>
        </p:nvSpPr>
        <p:spPr bwMode="auto">
          <a:xfrm>
            <a:off x="4508500" y="-685800"/>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3" name="AutoShape 22" descr="data:image/jpg;base64,/9j/4AAQSkZJRgABAQAAAQABAAD/2wCEAAkGBhQQDxUUDxQUFA8UEhQQFRQVFxUUFBQVFBQVFRUVFRQXHCYeGBojGRUVHy8gIycpLCwsFh4xNTAqNSYrLCkBCQoKDgwOFA8PFCkYFBgpKSkpKSkpKSkpKSkpKSkpKSkpKSkpKSkpKSkpKSkpKSkpKSkpKSkpKSkpKSkpKSkpKf/AABEIALgBEQMBIgACEQEDEQH/xAAcAAEAAgIDAQAAAAAAAAAAAAAABgcBBQIDBAj/xABPEAABAwIBBggJCAcHAwUAAAABAAIDBBEFBgcSITFREyJBYXGBkaEUMlJygpKxwcIjJEJTYqKy0RUlM1Rzk7MINGNko9LTF0ODFiY1w/D/xAAWAQEBAQAAAAAAAAAAAAAAAAAAAQL/xAAYEQEBAQEBAAAAAAAAAAAAAAAAARFBMf/aAAwDAQACEQMRAD8AvBERAREQEReeprGx20tp2AayegIO+6XWv05n7A2NvPxn9mwd68mIyQQN0qyoa0b5ZAxptts0kX6lBtpKxjfGe0dJF+xed+Mxcji7zQ53sCik+cLDotUQfMeTgYXuB6HuDWHtXsosqZ59dNh0nB3tpzywwjsGme5BunY0Poxyu6GgfiIWDikhHFgf1uaPzUDykzn1dHOYHU1OJAGOsHzS3DxcaLWxjS3al5WZeY1JrioQAdl6WoPe+ZvsQWKK+c/9ix55L+xqx4VU/VR+s78lXZxbKF/iw6PMIIB/UnKf+43cpaPMoB8ZKosXwip+ri9Z35LiJavyYfv/AJqvmYVlE7bU6N9/ggA9VpXI4BlD++d8H/EoLA4Wq8mH735oJqrlbEet479ar45O5QfvvVpQ/wDEut2DZRC9qlxtudS6+i7QirIbUVFtccd+ZzvyXLwqb6oeufyVXmkyjbrEkjuugP4nBZE2Ujdoe7/x0Du9smtEWca+X6g8/HH5IMTf9KF/UWn8lWTccyhZrMLnDcaaE/gmuuRy/wAaj1yUPF5fmlQO9szvYgsv9MgbY5R6IPscuUeORHaXN85jm+5V3k/nTq6qoZB4LBwry4Wc+aEjRaXHSa6MkbO8KUVmUlTCL1GGyOYNroJYph6rtB3cgkceJRO8WRhO7SF+wr03UChzk4bIbTCSB2wiaF7bdLmBzR1lb7DJKaoGlRVDXDb8jIHW6Wg6usIN/dFrw6Vnkyt9V35FeinrWv2anDa06nDpCD0IiKgiIgIiIM3RYRAREQERYcg89XVaNg3W91w0e0nmC8dVPFSRPnqZAGtGk+R/JzAdOoAbdQXZhx4S8rh412sG6MEgdZ29ao/OnlNLimJNoKQkwxyiFoB1SzniueeZusDdZx5VBssZzr1mIzmnwaKQA8rQOGI8pzzxYW9/2gvfgmZieV3C4lUkPOstgu6Q+dUyXd2dqn+RWRsOF0wihF3mzpZPpSPtrJ5tthyDnuTIUFSZd5IU2G08T6NjmSvnbC+RznySOYWucW6TySNYGy27Yp1kY+9M1aLPIPmMR3VcXe14W0yIl+bjoRageeqEw1tNUs1OLDYjbp07xI3rs/uKt2hqhNEyRviyMbIOhzQ4e1QLPTQaeHNkA1wzsd0NkBjd1a2nqWzzS4nw2FRA63QudTnoYbs+45nYiJlZFlFRhFlEGLIsogwlllEGLLrnlDGuc7U1rS49DRc9wXaVFc52KeD4VUEGzpGCBvTKdA29EuPUgr3NGw1WK1FU/WQySW/2qmTV91ruxW5jT7Qu6Cq/zHUGjRzTW/az6AP2Ymgfic5TXKKW0LugqCv8k8kqbFDU+GNc50UzWxua50bmNczSID2m7hfkN7da6cazGvY7hMOqiHjW1s+p1+QNqI7OHINY61v80R4lWd9SP6YVhIqh8IzrV2Fz+D4vHI9oNjp24ZrfKZJslb07fK5FcNBWw10DJ6Z4c1wuyRu0bwRybi0roywyQhxKmdDO0X1mOQAacT+RzT7RsIuFSub/AByXBMVdR1RtBJLwMovxWvJtHM3cDdtzucL7AiL9oqkuu19hI06wNhHI4cx7jdesLXYo3RAlF9KM6Rtys+m3s19IXvjcCAQbgi4O8HXdUckREBERBlFhEBERAXgxuoLKd+j4ztGJvnSubG09rwV71qcbfd9Mzy6lptzRsfJ7WtQdeUeIiiw+aVurgadxb0htmDt0VT2YjBOFrZamTXwMZs48skptpc5sH9oU9z11ZjwaQDVwskMXUXhx7mrx5i6LQoHu8uUHsYPzUVZICyiKogueJt8NB3VMJ73D3rtyGk+RHQmdxv6qkO6WE9XCAe9eXISX5JvQpTje5ZYb4Th1TEBcugfoj7TRpt+80dqr/MPi3HqICfGbHUNHRxH9G1itga9uzlVDZIS/o7KDgzqaKmWkPmykhnVcsQj6DRYaVlUEREBERAREQCqmz8YtZlPADtc+ocOZg0GX63OPoq2CV8+Zyqk12NmFpuA+Gib0kjTt6T3diC2c3mHeD4VTMPjGESu86U8Ib9GkB1LsypltC7oK3bYwxoa3xWgNHQBYdwUXyvmtE7oKiPJmgb81qDvq3jsjZ+an6guZ9vzCQ76qY90Y9ynSq0IVHZ/sADZoalgtwjDE8jyo7Fp6dEn1QrxUAz1UPCYWTysla4dbXBRY32Q+LeGYZTSv1ufC1r+dzbxydrmntXuyff8AIBh8aJz4Dv8Ak3FoPW3RPWoXmJq9PCi0n9nUSN6A4NeB3lTDB3WqKpm6Zkv8yFn+xVG3REQEREGUWEQEREBabFddXSD7c7uyBw+JblaTED+sKUf4dU7sELfiQQnP9MRh8DR9OqF/RikI7yFI819JweHMG97j2BrfhUVz+G8NGzfUOPY0D4lOsiWWoY7b5P6rwovG+REVRD87Db4PPzGE9k8a02QUnyTegKQZzWXwiq5ow71XtPuUUyAl+Tb0BSnFkxe5URndo3U+LmRlxwscdQ0/4kfFNutjT1q9ac6lWeffDrw01QPoSuhdv0ZG6QuemM+sqkWZg2ICop4pm+LLGyT1mg27SV7VAczGK8LhgjJ41PK+H0Tx2dziPRU+RRERAREQEREHnxCrEMT5HeLGx0h6GguPsXz9mypzWY2yWTWWmaseftG9r+m8HqVpZ38Y4DCZGg8adzacb7O1v+4COtRLMLhuuqqCPIp2nk+sf8HaoLZk2KE5aTWid0FTSoOoqvcuZvk3daJG7zSM/VbT5U07v9Qj3KaKJ5rWWwin5+Fd600h96liqsKO5wIA/DpgdzCOnTaPepGtJlk0Ghmv5LT2SNI71KIB/Z9f83q2eTPG7tj0fgVi0ItW1HPHTu7pG+7uVb5jBaoxJu6SHV6VQPcrFp3/AKxmH+Vgd/q1A9yLW4REVQREQLIiygwiIgwtBiMlsUpG8hp609hpfzKkCjuLi2J0J3srWdrInfAghOfcf3D+O/2RqeZG/wByj86T+q9QTPtq8AO6of7I1PskgPA2W3ydvCPv3qK3KIiqI/l7FpYVWAfu0tuTWGE+5QHN9L8m3o/JWZlHDp0VQ3fTyjftjdyKpc2894m9A9ilOLcpXalos5mFeEYTUNAu5jOHb0wkSewFbuiOodC9ksIe0tcLtcC0jeCLEdhVSKTzGYzoVkkBPFnhD2+fF+bCfVV4hfL+FTnDMUaXavBassf5geWOv6Fyvp9huNWxGq5IiIgiIgIiw470FJ5+MX0qiCnB1Rxumd50h0W9Ya0n0lNs0eF8BhEJIs6YvqD/AOR3F+6G9qpPKjEHYjicrmXJmnEUXLxdIRx6uixtzr6YoaMQwsjZqbGxsY6GNDR7EK66w8VVhl3NxCrLxF1mlVLl5NqPWok9WTm5ZbCaTnhDvWJd71JFpciotHDaUbqaLvaCt0qotLlifmM3mt/G1bpaTLN1qGXn4MdsrB71KIBmXFq3FP4sf9SoU9p//lZuaipx2zVKgeZj++4p/Gi/qVKsCjF8RnO6np2/enKQrcBZRFQREQLLKwiAiIgwo/jzrV2HnfNPH61LIfgUhKjWVrtGagdur2t5vlIZmfEgiGfhvzejduqiO1l/hU4yQd80HNJKP9Rx96h2fmK+HQu8iqae2OQfkpXkPJelP8V/eGu96ipEiIqjorY9KJ7d7HN7WkKis3k2i0DdxezUr7K+eslDwc0jT9GWRvY8hSqu3C5bgdC2w2KM4LUagpFDJcJGVBZ4cG4HFXOA4lTE2YbtNvEf3tB9JWpmuyh8LwyPSN5Yfm8m8lltE9bC3rBWpz0YBw1EyoaLvpn6R/hPs1/YdF3aoZmwykFBWFkptT1Aa0nkY8HiOPNrIO6/MjXF8osByyqgiIgKL5yMa8Ewyd4NnvbwDPOl4vc3SPUpPdUhnWyjFbVCCE3gpy7ScNjpNjiDuba3agj+anB/CMXhuLtgDql3oamffc3sK+jeRVpmSwDg4Japw4079Bn8OIkEjmLyfVCsiaSwQrV4zLZpVOZbzXDutWjj9TqKqLKqTSdbebdqysXzgDNGkgG6CIdkbVsF1U8eixrRsa0N7Bb3LtWkYWlywbeikHPF3TRlbtaXK51qR1+V8Q/1Gn3KUQHMi28+JO3zxt7HTn4lPsLN6+rO5tMzrEb3ex4UGzEa4a1/lVfsYHfEpnk669XXn/MxMv5tNFfvJSKkCIiqCIiAiyiDCIiAozl8NGmik5Ia2jmPQKhjT+JSZRvOLFpYTVfYhM38oiX4EGhz3waWDvPKyaE/f0T7Vtc29SH0n8p/rwxn3Lqzkt4fA6gjlhZN2OY/2XWuzQVWlStG+CI9bC+M+wKCw0RFRgr54j+TxOrbstVzgdHCut3WX0OV89ZSt4PG6sb5tL12Md71KsWTgdTqClVLMoFgVRqCl1JOpGa3E8TZY3MeA5jmljmnYWuFiD0hU1imQpp5+Af+yeSYJTsc3yCfKF7EdB5Vb0UyzVU8czCyVoew7Qe4jcecbFVlQ/J2bEKFoimiNTTjxHNcOFY3dr1OG4Ei29SuPKOK3H02Hc9jwe4FeA4RURC1JU8QbGTt4QDmDxY26QV4Zm4ryCldzh7h3OjCCQDKKD6wdj/yWHZQw24pe87mseT2EKL8Hiv1VP8AzR/tXogbiu6laOeRx7msKDjjdTX1gMdLEaaF2p0r3DhSOUNA8S++5PQodHkJpSilhN3ajPKNYjZy6/KPIN/WrDiwyqkHzmpAadrIG6JO8cI7X2ALZUtLHCzRiaGt26tpJ2kk6yecoOykpWQRMjiAbHG0Ma0cgaLBdNTMuUsy1tXUJUaLKCp1FVrVjhKuFvlTxN9aRo96m2P1GoqG4KzhMVpW/wCZjPqu0vhWWo+hAuSwFlbQUZy9l0aZvn6XqMe5SZQfOrUaFIT5MU7/APT0R+NRY1uYiL9Vvd5dS89jWNUmyMbfwuQ/9zEKgg72sLYx+ArVZnqYRYLAdmm6WU/zHD2NW5yCb+roXfWcJP08NK+QdzgqiQIiICIiAiIgIiIC1+UFLwtJPHt04JWetG4e9bBcXDVr2IIbg58NycYNrpcOMZv5YiLD94dyjWY6q0oGjcJmc/jskH4nKS5suLSTUzttLWVNMR9kyF7e56heaJ3g9dVU51cHUubbmJez4WqC6ERFRhUHnMj0MckPlxwv6yyx/Cr9Ko7PRFo4pC7y6Zva2R49llKse3AajUFMKOpVeYFUagpfR1CyliTxVK9LKhaOGoWiy2y6FBG1sYD6qW4jYdgHLI/m5AOUqon3hOq51DfyLwT5W0sf7Sqp2kbQZogR1aV1T+E4W7E5D4bJU1k3jGKLVFHfkOsRsGvYpXT5moiP7vGzz5S53WGtt2EqriXf+v6D99pv5rV3Q5X0kniVVO6+6aO/ZpXURfmYj5GU59ce4romzORga6aJ4+xLonqDmAd6GLEFSCLg3G8ax2rrfUKmsQwIUEgFJJVUNRrLWSfspLbbEExvClGReXJrA+KoAZWxeOBqbI29uEaOTXYEcl+dQxM5qlausqtRWZqhamtqNqJjR47UbVqMhY9PGabme9/qxvXdjU+1cs1MWnjDT5EMzu0BnxJG16hZWAsrTIq0z2VWjSOHKYwz15G37oyrLKprPdMZJIYBrMkzGW5dQt7ZEWJlhZ8DydYdjo8P4T03RF/4nKR5PUnA0kEY2MgiZ6rGhR7OC3Qw5sDds01NRtHM6RgOroYVL2ojkiIgIiIF1lYWUGEREBYKyiCDYA7gMdr4TqbUxQ1zNxIbwUlue4uojVDwLKmXkZUNbOOckBx+8yTuUuy+PgtXQ1+xscxpJj/g1GoE8weO9avOvgTnT0dZCLuik4J+vaxx0mndq4/coLLY64uNhFwuS1eTdXwtMx3LYtPMQdh7ltFRhU7n4gtNRyb2TMPoujcPxHsVxKsM/NNekp3+RUFt+Z8bve0IsQXA6jUFL6OoVf4PPayldHUrC1KIqnnVRl8mLYt8ltlkEMV9YZE36VtwaC89e9S/KrGOCopSDxnN4JvTJxfYXFduYHAbzTVLhqjYKdh+1Jxn26GhvrKxFt5O4BFRU7IYBZjRrJ8Z7uV7jyuJ/wD1ltLLKLSMJZZRBr8awaKrgdDO0OjeCOdp5HNP0XDaCNi+cMYbJhWKXcSX08gY52zhYXAWJH2mHtX0+qZz94Dxoapo1OBpZOkXkiJ++FFjePrA4AtN2kAg7wdYK1dbUalocjcW4ShYHHjR3hPo+L3Edi9VZULKyNRi8+1SLMlBpV1Q/wAina3+ZID/APWoficysHMRBxKuTfJFH1Na53xqwq1kRFplxebKmcSPh2U1Kza2Imdw3Bl36+trB1q2cbrBFTyOPkkDnJFgFXubHAnOr6uslGshsEfLqOi5xv0BvrKK3+UruHxbD6faIzLXvH8NuhH95x7FMWhQTI+bwzFq+rGuKPQoIjtBDDpSEddvWU8VQREQEREC6IiAiIgIiINPlZgIrqKanNgZGENd5LxrY7qcB3qJ5FYt+kaCSiquLW03yEgPjAxmzJBvsQAd/WrDIVa5wskp4agYlhYPhTP20bRfhWgeMGjabaiOUa9u0N/knE+HSa8WGlovb5DwBe28HV0ggqVgqu8l84VPiFjpNp64DRdG/UyS3Jfde9jtHPeylxxTghxwQeRptr807HdXYFBt1Bc89Lp4Q8/VywydWmG/Et6MsacO0ZHGN322kDtsvBlzNHVYVUxxPZI98LtBrHNc5z22e1rWjWTdo1IKCw2W1lJaSpUSpTY2NwQbEHaDuPOtxTVFlG3RltXaXBR31caV3VxW+9XlmrwTwXCYARZ8o8JfvvLxh2M0R1KhKOhNdiccI1iSaOD0AbvPNq0yvqaNgDQG6gAAANgA2KxK5ohS6rIiwsoCjOcTBfC8MqIwLvEfCs8+Ljtt6pHXzqTLBCD5dyNrdCSVnI9olHSNR/F3Le1dStJlDhngGKyRjU1k7mt/hTcZnYHAeiu+oqLrLby10quDMfT6OGvcRrfUyHpDWsaO8FUtVPV85tXMpcJgbMRE8CRz2yEMcC6RzuMDa2ohWJU0WCVpH5YU99GN5kdsswE965/poSamBxd5LRci/lHY0edbrVZa3Kxj5QABxA6zWja951AdZ955FqcqcXGE4a2CE6VbPeOMN2ukk1PeBuF7DqTKbL2nw67pHNmq7EMhjN2x31G5373beQWGpeHITJaoq6n9J4qDwp108JFuDbyPLeTVsHPfcoqX5D5O+AUMUB1yAF8h3yPOk/X3eipAFgBZVQREQEREGUWEQEREBERAREQQbK/NNTVxMjL09UdfCxjU473s2HpFj0qDy4ZjuFghvzqmG75ZpA3sI0u0K8VgtUVQsGdfR4tVSFvIQwm23X8m8ObfnsCvZFl/hrzx2FjueO1ue7HD2K5KzCYZhaaKOQfba13tC0VVmyw6TxqWMeYXs/CQmCv6rFsLq/2r4XP2B95YpB6dnl3pXWtlycpHG8FXFbkDpWut2xsKndTmSw1+xkjPNk/3ArXy5gqI+LJO3rafcmDS4Bk3T0ha+CUGpFzw/C0pcC7boNc8Bo1kbL86kwxSp5Ktx6qJ3setS7+z9T/Rqpx6LfcQul/9n8fQrZB0s/JyCQMxis+vJ6YoD+GRcv0xW/Wn+RH/AMiixzByjxa77jx8S6/+g9R++t7Hpgl36ZrfrL8/g7L/ANRcf0zW/Wn+RF/yKJ/9CKn99b2PXJuYao5a7uefeEEndjNYdszh0RU49si4/pWq5apw5rULfxPUdGYKTlrj6j/967BmA8qtf6h/3Jg6sewCCsLnVMg4ci3D8NSNfq8XSDZCHAatRHWtRFk3TNI4erity6MobfotG8qRM/s+xfSq5T0MHvcvVT5gaMePLM7o0W+4pg09JiWF0muN8Afs0y6WaTqcWs0fRAXTPl7hrCS0F7ttxHpE8+nI92tTCmzJYazayR/nSH4QFtqTNlh0Ru2ljJ+3pP8AxEpgqx+dMO4tLSPkJ1APJsd3ycQa09YJXsjw/HcSAbo+CU53gQtA36I4x7NauakwuKH9jHHHqtxGtbq6gvToqiA5IZoKejcJag+E1QNw544jDvaw3uec9ynwalllEEREBERAREQZRYRAREQEREBERAREQERECyWREBERAREQEREBLIiAiIgIiICIiAiIgIiICIiAiIgzZERB/9k="/>
          <p:cNvSpPr>
            <a:spLocks noChangeAspect="1" noChangeArrowheads="1"/>
          </p:cNvSpPr>
          <p:nvPr/>
        </p:nvSpPr>
        <p:spPr bwMode="auto">
          <a:xfrm>
            <a:off x="4376738" y="-738188"/>
            <a:ext cx="2286000" cy="15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 name="Group 6"/>
          <p:cNvGrpSpPr>
            <a:grpSpLocks/>
          </p:cNvGrpSpPr>
          <p:nvPr/>
        </p:nvGrpSpPr>
        <p:grpSpPr bwMode="auto">
          <a:xfrm>
            <a:off x="852488" y="1506538"/>
            <a:ext cx="2662237" cy="982662"/>
            <a:chOff x="852299" y="1506538"/>
            <a:chExt cx="2661911" cy="982662"/>
          </a:xfrm>
        </p:grpSpPr>
        <p:pic>
          <p:nvPicPr>
            <p:cNvPr id="9306" name="Picture 8" descr="http://www.theautochannel.com/news/2008/12/31/335318.2-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299" y="1506538"/>
              <a:ext cx="13636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7" name="Picture 26" descr="http://www.ilblogdeimotori.com/auto-moto/wp-content/uploads/2008/07/hon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3260" y="1634425"/>
              <a:ext cx="12509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5384800" y="1562100"/>
            <a:ext cx="2498725" cy="927100"/>
            <a:chOff x="5385593" y="1562100"/>
            <a:chExt cx="2497139" cy="927100"/>
          </a:xfrm>
        </p:grpSpPr>
        <p:pic>
          <p:nvPicPr>
            <p:cNvPr id="9304" name="Picture 2" descr="http://t1.gstatic.com/images?q=tbn:ANd9GcTAc0TMb4o35r3pOIfHvWOZGAUxzC366wbePkgZpMuGRHJOgn7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4144" y="1562100"/>
              <a:ext cx="13985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5" name="Picture 28" descr="http://3.bp.blogspot.com/_R-We9R3Phzg/S8zktL8Ms7I/AAAAAAAACeY/R6nO-qDX0gs/s1600/ford-889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5593" y="1659031"/>
              <a:ext cx="10620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Group 94"/>
          <p:cNvGrpSpPr>
            <a:grpSpLocks/>
          </p:cNvGrpSpPr>
          <p:nvPr/>
        </p:nvGrpSpPr>
        <p:grpSpPr bwMode="auto">
          <a:xfrm>
            <a:off x="139700" y="2598738"/>
            <a:ext cx="4291013" cy="3968750"/>
            <a:chOff x="139700" y="2598738"/>
            <a:chExt cx="4291195" cy="3968750"/>
          </a:xfrm>
        </p:grpSpPr>
        <p:sp>
          <p:nvSpPr>
            <p:cNvPr id="9264" name="Rectangle 19"/>
            <p:cNvSpPr>
              <a:spLocks noChangeArrowheads="1"/>
            </p:cNvSpPr>
            <p:nvPr/>
          </p:nvSpPr>
          <p:spPr bwMode="auto">
            <a:xfrm>
              <a:off x="139700" y="2598738"/>
              <a:ext cx="4291195" cy="3968750"/>
            </a:xfrm>
            <a:prstGeom prst="rect">
              <a:avLst/>
            </a:prstGeom>
            <a:solidFill>
              <a:schemeClr val="folHlink"/>
            </a:solidFill>
            <a:ln w="25400">
              <a:solidFill>
                <a:schemeClr val="accent2"/>
              </a:solidFill>
              <a:miter lim="800000"/>
              <a:headEnd/>
              <a:tailEnd/>
            </a:ln>
          </p:spPr>
          <p:txBody>
            <a:bodyPr wrap="none" anchor="ctr"/>
            <a:lstStyle/>
            <a:p>
              <a:endParaRPr lang="en-US"/>
            </a:p>
          </p:txBody>
        </p:sp>
        <p:sp>
          <p:nvSpPr>
            <p:cNvPr id="9265" name="Line 20"/>
            <p:cNvSpPr>
              <a:spLocks noChangeShapeType="1"/>
            </p:cNvSpPr>
            <p:nvPr/>
          </p:nvSpPr>
          <p:spPr bwMode="auto">
            <a:xfrm>
              <a:off x="911765" y="2992427"/>
              <a:ext cx="0" cy="308807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6" name="Rectangle 21"/>
            <p:cNvSpPr>
              <a:spLocks noChangeArrowheads="1"/>
            </p:cNvSpPr>
            <p:nvPr/>
          </p:nvSpPr>
          <p:spPr bwMode="auto">
            <a:xfrm>
              <a:off x="723670" y="2726175"/>
              <a:ext cx="498671" cy="4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P</a:t>
              </a:r>
            </a:p>
          </p:txBody>
        </p:sp>
        <p:sp>
          <p:nvSpPr>
            <p:cNvPr id="9267" name="Rectangle 22"/>
            <p:cNvSpPr>
              <a:spLocks noChangeArrowheads="1"/>
            </p:cNvSpPr>
            <p:nvPr/>
          </p:nvSpPr>
          <p:spPr bwMode="auto">
            <a:xfrm>
              <a:off x="3188592" y="3463489"/>
              <a:ext cx="365255" cy="30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S</a:t>
              </a:r>
            </a:p>
          </p:txBody>
        </p:sp>
        <p:sp>
          <p:nvSpPr>
            <p:cNvPr id="9268" name="Line 24"/>
            <p:cNvSpPr>
              <a:spLocks noChangeShapeType="1"/>
            </p:cNvSpPr>
            <p:nvPr/>
          </p:nvSpPr>
          <p:spPr bwMode="auto">
            <a:xfrm>
              <a:off x="911765" y="6087324"/>
              <a:ext cx="338571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9" name="Line 26"/>
            <p:cNvSpPr>
              <a:spLocks noChangeShapeType="1"/>
            </p:cNvSpPr>
            <p:nvPr/>
          </p:nvSpPr>
          <p:spPr bwMode="auto">
            <a:xfrm>
              <a:off x="1272646" y="3354257"/>
              <a:ext cx="2440863" cy="2482744"/>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0" name="Rectangle 27"/>
            <p:cNvSpPr>
              <a:spLocks noChangeArrowheads="1"/>
            </p:cNvSpPr>
            <p:nvPr/>
          </p:nvSpPr>
          <p:spPr bwMode="auto">
            <a:xfrm>
              <a:off x="1097673" y="3122140"/>
              <a:ext cx="478987" cy="30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solidFill>
                    <a:schemeClr val="tx2"/>
                  </a:solidFill>
                  <a:ea typeface="SimSun" pitchFamily="2" charset="-122"/>
                </a:rPr>
                <a:t>D</a:t>
              </a:r>
            </a:p>
          </p:txBody>
        </p:sp>
        <p:sp>
          <p:nvSpPr>
            <p:cNvPr id="9271" name="Line 67"/>
            <p:cNvSpPr>
              <a:spLocks noChangeShapeType="1"/>
            </p:cNvSpPr>
            <p:nvPr/>
          </p:nvSpPr>
          <p:spPr bwMode="auto">
            <a:xfrm flipV="1">
              <a:off x="1272646" y="3700157"/>
              <a:ext cx="1983748" cy="21368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p14="http://schemas.microsoft.com/office/powerpoint/2010/main" Requires="p14">
            <p:contentPart p14:bwMode="auto" r:id="rId7">
              <p14:nvContentPartPr>
                <p14:cNvPr id="104" name="Ink 33"/>
                <p14:cNvContentPartPr>
                  <a14:cpLocks xmlns:a14="http://schemas.microsoft.com/office/drawing/2010/main" noRot="1" noChangeAspect="1" noEditPoints="1" noChangeArrowheads="1" noChangeShapeType="1"/>
                </p14:cNvContentPartPr>
                <p14:nvPr/>
              </p14:nvContentPartPr>
              <p14:xfrm>
                <a:off x="2428875" y="4514850"/>
                <a:ext cx="46038" cy="63500"/>
              </p14:xfrm>
            </p:contentPart>
          </mc:Choice>
          <mc:Fallback>
            <p:pic>
              <p:nvPicPr>
                <p:cNvPr id="104" name="Ink 33"/>
                <p:cNvPicPr>
                  <a:picLocks noRot="1" noChangeAspect="1" noEditPoints="1" noChangeArrowheads="1" noChangeShapeType="1"/>
                </p:cNvPicPr>
                <p:nvPr/>
              </p:nvPicPr>
              <p:blipFill>
                <a:blip r:embed="rId8"/>
                <a:stretch>
                  <a:fillRect/>
                </a:stretch>
              </p:blipFill>
              <p:spPr>
                <a:xfrm>
                  <a:off x="2419164" y="4505109"/>
                  <a:ext cx="66180" cy="84065"/>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5" name="Ink 34"/>
                <p14:cNvContentPartPr>
                  <a14:cpLocks xmlns:a14="http://schemas.microsoft.com/office/drawing/2010/main" noRot="1" noChangeAspect="1" noEditPoints="1" noChangeArrowheads="1" noChangeShapeType="1"/>
                </p14:cNvContentPartPr>
                <p14:nvPr/>
              </p14:nvContentPartPr>
              <p14:xfrm>
                <a:off x="2595563" y="4381500"/>
                <a:ext cx="163512" cy="212725"/>
              </p14:xfrm>
            </p:contentPart>
          </mc:Choice>
          <mc:Fallback>
            <p:pic>
              <p:nvPicPr>
                <p:cNvPr id="105" name="Ink 34"/>
                <p:cNvPicPr>
                  <a:picLocks noRot="1" noChangeAspect="1" noEditPoints="1" noChangeArrowheads="1" noChangeShapeType="1"/>
                </p:cNvPicPr>
                <p:nvPr/>
              </p:nvPicPr>
              <p:blipFill>
                <a:blip r:embed="rId10"/>
                <a:stretch>
                  <a:fillRect/>
                </a:stretch>
              </p:blipFill>
              <p:spPr>
                <a:xfrm>
                  <a:off x="2583345" y="4369262"/>
                  <a:ext cx="185433" cy="234681"/>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6" name="Ink 35"/>
                <p14:cNvContentPartPr>
                  <a14:cpLocks xmlns:a14="http://schemas.microsoft.com/office/drawing/2010/main" noRot="1" noChangeAspect="1" noEditPoints="1" noChangeArrowheads="1" noChangeShapeType="1"/>
                </p14:cNvContentPartPr>
                <p14:nvPr/>
              </p14:nvContentPartPr>
              <p14:xfrm>
                <a:off x="2441575" y="5999163"/>
                <a:ext cx="23813" cy="76200"/>
              </p14:xfrm>
            </p:contentPart>
          </mc:Choice>
          <mc:Fallback>
            <p:pic>
              <p:nvPicPr>
                <p:cNvPr id="106" name="Ink 35"/>
                <p:cNvPicPr>
                  <a:picLocks noRot="1" noChangeAspect="1" noEditPoints="1" noChangeArrowheads="1" noChangeShapeType="1"/>
                </p:cNvPicPr>
                <p:nvPr/>
              </p:nvPicPr>
              <p:blipFill>
                <a:blip r:embed="rId12"/>
                <a:stretch>
                  <a:fillRect/>
                </a:stretch>
              </p:blipFill>
              <p:spPr>
                <a:xfrm>
                  <a:off x="2434467" y="5991974"/>
                  <a:ext cx="39096" cy="94531"/>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7" name="Ink 39"/>
                <p14:cNvContentPartPr>
                  <a14:cpLocks xmlns:a14="http://schemas.microsoft.com/office/drawing/2010/main" noRot="1" noChangeAspect="1" noEditPoints="1" noChangeArrowheads="1" noChangeShapeType="1"/>
                </p14:cNvContentPartPr>
                <p14:nvPr/>
              </p14:nvContentPartPr>
              <p14:xfrm>
                <a:off x="2479675" y="4583113"/>
                <a:ext cx="19050" cy="1428750"/>
              </p14:xfrm>
            </p:contentPart>
          </mc:Choice>
          <mc:Fallback>
            <p:pic>
              <p:nvPicPr>
                <p:cNvPr id="107" name="Ink 39"/>
                <p:cNvPicPr>
                  <a:picLocks noRot="1" noChangeAspect="1" noEditPoints="1" noChangeArrowheads="1" noChangeShapeType="1"/>
                </p:cNvPicPr>
                <p:nvPr/>
              </p:nvPicPr>
              <p:blipFill>
                <a:blip r:embed="rId14"/>
                <a:stretch>
                  <a:fillRect/>
                </a:stretch>
              </p:blipFill>
              <p:spPr>
                <a:xfrm>
                  <a:off x="2473565" y="4576993"/>
                  <a:ext cx="32708" cy="1445669"/>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8" name="Ink 40"/>
                <p14:cNvContentPartPr>
                  <a14:cpLocks xmlns:a14="http://schemas.microsoft.com/office/drawing/2010/main" noRot="1" noChangeAspect="1" noEditPoints="1" noChangeArrowheads="1" noChangeShapeType="1"/>
                </p14:cNvContentPartPr>
                <p14:nvPr/>
              </p14:nvContentPartPr>
              <p14:xfrm>
                <a:off x="2497138" y="4748213"/>
                <a:ext cx="7937" cy="155575"/>
              </p14:xfrm>
            </p:contentPart>
          </mc:Choice>
          <mc:Fallback>
            <p:pic>
              <p:nvPicPr>
                <p:cNvPr id="108" name="Ink 40"/>
                <p:cNvPicPr>
                  <a:picLocks noRot="1" noChangeAspect="1" noEditPoints="1" noChangeArrowheads="1" noChangeShapeType="1"/>
                </p:cNvPicPr>
                <p:nvPr/>
              </p:nvPicPr>
              <p:blipFill>
                <a:blip r:embed="rId16"/>
                <a:stretch>
                  <a:fillRect/>
                </a:stretch>
              </p:blipFill>
              <p:spPr>
                <a:xfrm>
                  <a:off x="2492448" y="4745692"/>
                  <a:ext cx="15152" cy="160617"/>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9" name="Ink 41"/>
                <p14:cNvContentPartPr>
                  <a14:cpLocks xmlns:a14="http://schemas.microsoft.com/office/drawing/2010/main" noRot="1" noChangeAspect="1" noEditPoints="1" noChangeArrowheads="1" noChangeShapeType="1"/>
                </p14:cNvContentPartPr>
                <p14:nvPr/>
              </p14:nvContentPartPr>
              <p14:xfrm>
                <a:off x="2497138" y="5022850"/>
                <a:ext cx="7937" cy="65088"/>
              </p14:xfrm>
            </p:contentPart>
          </mc:Choice>
          <mc:Fallback>
            <p:pic>
              <p:nvPicPr>
                <p:cNvPr id="109" name="Ink 41"/>
                <p:cNvPicPr>
                  <a:picLocks noRot="1" noChangeAspect="1" noEditPoints="1" noChangeArrowheads="1" noChangeShapeType="1"/>
                </p:cNvPicPr>
                <p:nvPr/>
              </p:nvPicPr>
              <p:blipFill>
                <a:blip r:embed="rId18"/>
                <a:stretch>
                  <a:fillRect/>
                </a:stretch>
              </p:blipFill>
              <p:spPr>
                <a:xfrm>
                  <a:off x="2492448" y="5020333"/>
                  <a:ext cx="15874" cy="70842"/>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0" name="Ink 42"/>
                <p14:cNvContentPartPr>
                  <a14:cpLocks xmlns:a14="http://schemas.microsoft.com/office/drawing/2010/main" noRot="1" noChangeAspect="1" noEditPoints="1" noChangeArrowheads="1" noChangeShapeType="1"/>
                </p14:cNvContentPartPr>
                <p14:nvPr/>
              </p14:nvContentPartPr>
              <p14:xfrm>
                <a:off x="2492375" y="5257800"/>
                <a:ext cx="9525" cy="79375"/>
              </p14:xfrm>
            </p:contentPart>
          </mc:Choice>
          <mc:Fallback>
            <p:pic>
              <p:nvPicPr>
                <p:cNvPr id="110" name="Ink 42"/>
                <p:cNvPicPr>
                  <a:picLocks noRot="1" noChangeAspect="1" noEditPoints="1" noChangeArrowheads="1" noChangeShapeType="1"/>
                </p:cNvPicPr>
                <p:nvPr/>
              </p:nvPicPr>
              <p:blipFill>
                <a:blip r:embed="rId20"/>
                <a:stretch>
                  <a:fillRect/>
                </a:stretch>
              </p:blipFill>
              <p:spPr>
                <a:xfrm>
                  <a:off x="2486513" y="5254914"/>
                  <a:ext cx="18317" cy="85148"/>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1" name="Ink 43"/>
                <p14:cNvContentPartPr>
                  <a14:cpLocks xmlns:a14="http://schemas.microsoft.com/office/drawing/2010/main" noRot="1" noChangeAspect="1" noEditPoints="1" noChangeArrowheads="1" noChangeShapeType="1"/>
                </p14:cNvContentPartPr>
                <p14:nvPr/>
              </p14:nvContentPartPr>
              <p14:xfrm>
                <a:off x="2489200" y="5478463"/>
                <a:ext cx="4763" cy="53975"/>
              </p14:xfrm>
            </p:contentPart>
          </mc:Choice>
          <mc:Fallback>
            <p:pic>
              <p:nvPicPr>
                <p:cNvPr id="111" name="Ink 43"/>
                <p:cNvPicPr>
                  <a:picLocks noRot="1" noChangeAspect="1" noEditPoints="1" noChangeArrowheads="1" noChangeShapeType="1"/>
                </p:cNvPicPr>
                <p:nvPr/>
              </p:nvPicPr>
              <p:blipFill>
                <a:blip r:embed="rId22"/>
                <a:stretch>
                  <a:fillRect/>
                </a:stretch>
              </p:blipFill>
              <p:spPr>
                <a:xfrm>
                  <a:off x="2484097" y="5475944"/>
                  <a:ext cx="13268" cy="59013"/>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2" name="Ink 44"/>
                <p14:cNvContentPartPr>
                  <a14:cpLocks xmlns:a14="http://schemas.microsoft.com/office/drawing/2010/main" noRot="1" noChangeAspect="1" noEditPoints="1" noChangeArrowheads="1" noChangeShapeType="1"/>
                </p14:cNvContentPartPr>
                <p14:nvPr/>
              </p14:nvContentPartPr>
              <p14:xfrm>
                <a:off x="2492375" y="5661025"/>
                <a:ext cx="9525" cy="42863"/>
              </p14:xfrm>
            </p:contentPart>
          </mc:Choice>
          <mc:Fallback>
            <p:pic>
              <p:nvPicPr>
                <p:cNvPr id="112" name="Ink 44"/>
                <p:cNvPicPr>
                  <a:picLocks noRot="1" noChangeAspect="1" noEditPoints="1" noChangeArrowheads="1" noChangeShapeType="1"/>
                </p:cNvPicPr>
                <p:nvPr/>
              </p:nvPicPr>
              <p:blipFill>
                <a:blip r:embed="rId24"/>
                <a:stretch>
                  <a:fillRect/>
                </a:stretch>
              </p:blipFill>
              <p:spPr>
                <a:xfrm>
                  <a:off x="2487979" y="5658143"/>
                  <a:ext cx="17951" cy="49707"/>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3" name="Ink 45"/>
                <p14:cNvContentPartPr>
                  <a14:cpLocks xmlns:a14="http://schemas.microsoft.com/office/drawing/2010/main" noRot="1" noChangeAspect="1" noEditPoints="1" noChangeArrowheads="1" noChangeShapeType="1"/>
                </p14:cNvContentPartPr>
                <p14:nvPr/>
              </p14:nvContentPartPr>
              <p14:xfrm>
                <a:off x="2481263" y="5835650"/>
                <a:ext cx="19050" cy="141288"/>
              </p14:xfrm>
            </p:contentPart>
          </mc:Choice>
          <mc:Fallback>
            <p:pic>
              <p:nvPicPr>
                <p:cNvPr id="113" name="Ink 45"/>
                <p:cNvPicPr>
                  <a:picLocks noRot="1" noChangeAspect="1" noEditPoints="1" noChangeArrowheads="1" noChangeShapeType="1"/>
                </p:cNvPicPr>
                <p:nvPr/>
              </p:nvPicPr>
              <p:blipFill>
                <a:blip r:embed="rId26"/>
                <a:stretch>
                  <a:fillRect/>
                </a:stretch>
              </p:blipFill>
              <p:spPr>
                <a:xfrm>
                  <a:off x="2475512" y="5832767"/>
                  <a:ext cx="32349" cy="1517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4" name="Ink 46"/>
                <p14:cNvContentPartPr>
                  <a14:cpLocks xmlns:a14="http://schemas.microsoft.com/office/drawing/2010/main" noRot="1" noChangeAspect="1" noEditPoints="1" noChangeArrowheads="1" noChangeShapeType="1"/>
                </p14:cNvContentPartPr>
                <p14:nvPr/>
              </p14:nvContentPartPr>
              <p14:xfrm>
                <a:off x="2370138" y="6100763"/>
                <a:ext cx="287337" cy="300037"/>
              </p14:xfrm>
            </p:contentPart>
          </mc:Choice>
          <mc:Fallback>
            <p:pic>
              <p:nvPicPr>
                <p:cNvPr id="114" name="Ink 46"/>
                <p:cNvPicPr>
                  <a:picLocks noRot="1" noChangeAspect="1" noEditPoints="1" noChangeArrowheads="1" noChangeShapeType="1"/>
                </p:cNvPicPr>
                <p:nvPr/>
              </p:nvPicPr>
              <p:blipFill>
                <a:blip r:embed="rId28"/>
                <a:stretch>
                  <a:fillRect/>
                </a:stretch>
              </p:blipFill>
              <p:spPr>
                <a:xfrm>
                  <a:off x="2359336" y="6094280"/>
                  <a:ext cx="304620" cy="319127"/>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5" name="Ink 47"/>
                <p14:cNvContentPartPr>
                  <a14:cpLocks xmlns:a14="http://schemas.microsoft.com/office/drawing/2010/main" noRot="1" noChangeAspect="1" noEditPoints="1" noChangeArrowheads="1" noChangeShapeType="1"/>
                </p14:cNvContentPartPr>
                <p14:nvPr/>
              </p14:nvContentPartPr>
              <p14:xfrm>
                <a:off x="1338263" y="4543425"/>
                <a:ext cx="20637" cy="4763"/>
              </p14:xfrm>
            </p:contentPart>
          </mc:Choice>
          <mc:Fallback>
            <p:pic>
              <p:nvPicPr>
                <p:cNvPr id="115" name="Ink 47"/>
                <p:cNvPicPr>
                  <a:picLocks noRot="1" noChangeAspect="1" noEditPoints="1" noChangeArrowheads="1" noChangeShapeType="1"/>
                </p:cNvPicPr>
                <p:nvPr/>
              </p:nvPicPr>
              <p:blipFill>
                <a:blip r:embed="rId30"/>
                <a:stretch>
                  <a:fillRect/>
                </a:stretch>
              </p:blipFill>
              <p:spPr>
                <a:xfrm>
                  <a:off x="1332832" y="4539028"/>
                  <a:ext cx="28964" cy="1465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6" name="Ink 48"/>
                <p14:cNvContentPartPr>
                  <a14:cpLocks xmlns:a14="http://schemas.microsoft.com/office/drawing/2010/main" noRot="1" noChangeAspect="1" noEditPoints="1" noChangeArrowheads="1" noChangeShapeType="1"/>
                </p14:cNvContentPartPr>
                <p14:nvPr/>
              </p14:nvContentPartPr>
              <p14:xfrm>
                <a:off x="336550" y="4422775"/>
                <a:ext cx="352425" cy="342900"/>
              </p14:xfrm>
            </p:contentPart>
          </mc:Choice>
          <mc:Fallback>
            <p:pic>
              <p:nvPicPr>
                <p:cNvPr id="116" name="Ink 48"/>
                <p:cNvPicPr>
                  <a:picLocks noRot="1" noChangeAspect="1" noEditPoints="1" noChangeArrowheads="1" noChangeShapeType="1"/>
                </p:cNvPicPr>
                <p:nvPr/>
              </p:nvPicPr>
              <p:blipFill>
                <a:blip r:embed="rId32"/>
                <a:stretch>
                  <a:fillRect/>
                </a:stretch>
              </p:blipFill>
              <p:spPr>
                <a:xfrm>
                  <a:off x="331510" y="4419897"/>
                  <a:ext cx="367904" cy="356213"/>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7" name="Ink 49"/>
                <p14:cNvContentPartPr>
                  <a14:cpLocks xmlns:a14="http://schemas.microsoft.com/office/drawing/2010/main" noRot="1" noChangeAspect="1" noEditPoints="1" noChangeArrowheads="1" noChangeShapeType="1"/>
                </p14:cNvContentPartPr>
                <p14:nvPr/>
              </p14:nvContentPartPr>
              <p14:xfrm>
                <a:off x="874713" y="4533900"/>
                <a:ext cx="288925" cy="49213"/>
              </p14:xfrm>
            </p:contentPart>
          </mc:Choice>
          <mc:Fallback>
            <p:pic>
              <p:nvPicPr>
                <p:cNvPr id="117" name="Ink 49"/>
                <p:cNvPicPr>
                  <a:picLocks noRot="1" noChangeAspect="1" noEditPoints="1" noChangeArrowheads="1" noChangeShapeType="1"/>
                </p:cNvPicPr>
                <p:nvPr/>
              </p:nvPicPr>
              <p:blipFill>
                <a:blip r:embed="rId34"/>
                <a:stretch>
                  <a:fillRect/>
                </a:stretch>
              </p:blipFill>
              <p:spPr>
                <a:xfrm>
                  <a:off x="871475" y="4529230"/>
                  <a:ext cx="295402" cy="61067"/>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8" name="Ink 50"/>
                <p14:cNvContentPartPr>
                  <a14:cpLocks xmlns:a14="http://schemas.microsoft.com/office/drawing/2010/main" noRot="1" noChangeAspect="1" noEditPoints="1" noChangeArrowheads="1" noChangeShapeType="1"/>
                </p14:cNvContentPartPr>
                <p14:nvPr/>
              </p14:nvContentPartPr>
              <p14:xfrm>
                <a:off x="1244600" y="4538663"/>
                <a:ext cx="26988" cy="9525"/>
              </p14:xfrm>
            </p:contentPart>
          </mc:Choice>
          <mc:Fallback>
            <p:pic>
              <p:nvPicPr>
                <p:cNvPr id="118" name="Ink 50"/>
                <p:cNvPicPr>
                  <a:picLocks noRot="1" noChangeAspect="1" noEditPoints="1" noChangeArrowheads="1" noChangeShapeType="1"/>
                </p:cNvPicPr>
                <p:nvPr/>
              </p:nvPicPr>
              <p:blipFill>
                <a:blip r:embed="rId36"/>
                <a:stretch>
                  <a:fillRect/>
                </a:stretch>
              </p:blipFill>
              <p:spPr>
                <a:xfrm>
                  <a:off x="1237763" y="4535135"/>
                  <a:ext cx="36344" cy="19756"/>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9" name="Ink 51"/>
                <p14:cNvContentPartPr>
                  <a14:cpLocks xmlns:a14="http://schemas.microsoft.com/office/drawing/2010/main" noRot="1" noChangeAspect="1" noEditPoints="1" noChangeArrowheads="1" noChangeShapeType="1"/>
                </p14:cNvContentPartPr>
                <p14:nvPr/>
              </p14:nvContentPartPr>
              <p14:xfrm>
                <a:off x="1470025" y="4548188"/>
                <a:ext cx="28575" cy="4762"/>
              </p14:xfrm>
            </p:contentPart>
          </mc:Choice>
          <mc:Fallback>
            <p:pic>
              <p:nvPicPr>
                <p:cNvPr id="119" name="Ink 51"/>
                <p:cNvPicPr>
                  <a:picLocks noRot="1" noChangeAspect="1" noEditPoints="1" noChangeArrowheads="1" noChangeShapeType="1"/>
                </p:cNvPicPr>
                <p:nvPr/>
              </p:nvPicPr>
              <p:blipFill>
                <a:blip r:embed="rId38"/>
                <a:stretch>
                  <a:fillRect/>
                </a:stretch>
              </p:blipFill>
              <p:spPr>
                <a:xfrm>
                  <a:off x="1464238" y="4542406"/>
                  <a:ext cx="37618" cy="15987"/>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0" name="Ink 52"/>
                <p14:cNvContentPartPr>
                  <a14:cpLocks xmlns:a14="http://schemas.microsoft.com/office/drawing/2010/main" noRot="1" noChangeAspect="1" noEditPoints="1" noChangeArrowheads="1" noChangeShapeType="1"/>
                </p14:cNvContentPartPr>
                <p14:nvPr/>
              </p14:nvContentPartPr>
              <p14:xfrm>
                <a:off x="1587500" y="4560888"/>
                <a:ext cx="52388" cy="6350"/>
              </p14:xfrm>
            </p:contentPart>
          </mc:Choice>
          <mc:Fallback>
            <p:pic>
              <p:nvPicPr>
                <p:cNvPr id="120" name="Ink 52"/>
                <p:cNvPicPr>
                  <a:picLocks noRot="1" noChangeAspect="1" noEditPoints="1" noChangeArrowheads="1" noChangeShapeType="1"/>
                </p:cNvPicPr>
                <p:nvPr/>
              </p:nvPicPr>
              <p:blipFill>
                <a:blip r:embed="rId40"/>
                <a:stretch>
                  <a:fillRect/>
                </a:stretch>
              </p:blipFill>
              <p:spPr>
                <a:xfrm>
                  <a:off x="1584988" y="4556032"/>
                  <a:ext cx="57412" cy="16809"/>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1" name="Ink 53"/>
                <p14:cNvContentPartPr>
                  <a14:cpLocks xmlns:a14="http://schemas.microsoft.com/office/drawing/2010/main" noRot="1" noChangeAspect="1" noEditPoints="1" noChangeArrowheads="1" noChangeShapeType="1"/>
                </p14:cNvContentPartPr>
                <p14:nvPr/>
              </p14:nvContentPartPr>
              <p14:xfrm>
                <a:off x="1728788" y="4554538"/>
                <a:ext cx="68262" cy="15875"/>
              </p14:xfrm>
            </p:contentPart>
          </mc:Choice>
          <mc:Fallback>
            <p:pic>
              <p:nvPicPr>
                <p:cNvPr id="121" name="Ink 53"/>
                <p:cNvPicPr>
                  <a:picLocks noRot="1" noChangeAspect="1" noEditPoints="1" noChangeArrowheads="1" noChangeShapeType="1"/>
                </p:cNvPicPr>
                <p:nvPr/>
              </p:nvPicPr>
              <p:blipFill>
                <a:blip r:embed="rId42"/>
                <a:stretch>
                  <a:fillRect/>
                </a:stretch>
              </p:blipFill>
              <p:spPr>
                <a:xfrm>
                  <a:off x="1725195" y="4548404"/>
                  <a:ext cx="75088" cy="274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2" name="Ink 54"/>
                <p14:cNvContentPartPr>
                  <a14:cpLocks xmlns:a14="http://schemas.microsoft.com/office/drawing/2010/main" noRot="1" noChangeAspect="1" noEditPoints="1" noChangeArrowheads="1" noChangeShapeType="1"/>
                </p14:cNvContentPartPr>
                <p14:nvPr/>
              </p14:nvContentPartPr>
              <p14:xfrm>
                <a:off x="1890713" y="4560888"/>
                <a:ext cx="160337" cy="14287"/>
              </p14:xfrm>
            </p:contentPart>
          </mc:Choice>
          <mc:Fallback>
            <p:pic>
              <p:nvPicPr>
                <p:cNvPr id="122" name="Ink 54"/>
                <p:cNvPicPr>
                  <a:picLocks noRot="1" noChangeAspect="1" noEditPoints="1" noChangeArrowheads="1" noChangeShapeType="1"/>
                </p:cNvPicPr>
                <p:nvPr/>
              </p:nvPicPr>
              <p:blipFill>
                <a:blip r:embed="rId44"/>
                <a:stretch>
                  <a:fillRect/>
                </a:stretch>
              </p:blipFill>
              <p:spPr>
                <a:xfrm>
                  <a:off x="1886029" y="4555173"/>
                  <a:ext cx="168624" cy="27145"/>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3" name="Ink 55"/>
                <p14:cNvContentPartPr>
                  <a14:cpLocks xmlns:a14="http://schemas.microsoft.com/office/drawing/2010/main" noRot="1" noChangeAspect="1" noEditPoints="1" noChangeArrowheads="1" noChangeShapeType="1"/>
                </p14:cNvContentPartPr>
                <p14:nvPr/>
              </p14:nvContentPartPr>
              <p14:xfrm>
                <a:off x="2162175" y="4567238"/>
                <a:ext cx="315913" cy="20637"/>
              </p14:xfrm>
            </p:contentPart>
          </mc:Choice>
          <mc:Fallback>
            <p:pic>
              <p:nvPicPr>
                <p:cNvPr id="123" name="Ink 55"/>
                <p:cNvPicPr>
                  <a:picLocks noRot="1" noChangeAspect="1" noEditPoints="1" noChangeArrowheads="1" noChangeShapeType="1"/>
                </p:cNvPicPr>
                <p:nvPr/>
              </p:nvPicPr>
              <p:blipFill>
                <a:blip r:embed="rId46"/>
                <a:stretch>
                  <a:fillRect/>
                </a:stretch>
              </p:blipFill>
              <p:spPr>
                <a:xfrm>
                  <a:off x="2158577" y="4559273"/>
                  <a:ext cx="323109" cy="34395"/>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4" name="Ink 59"/>
                <p14:cNvContentPartPr>
                  <a14:cpLocks xmlns:a14="http://schemas.microsoft.com/office/drawing/2010/main" noRot="1" noChangeAspect="1" noEditPoints="1" noChangeArrowheads="1" noChangeShapeType="1"/>
                </p14:cNvContentPartPr>
                <p14:nvPr/>
              </p14:nvContentPartPr>
              <p14:xfrm>
                <a:off x="957263" y="4027488"/>
                <a:ext cx="742950" cy="25400"/>
              </p14:xfrm>
            </p:contentPart>
          </mc:Choice>
          <mc:Fallback>
            <p:pic>
              <p:nvPicPr>
                <p:cNvPr id="124" name="Ink 59"/>
                <p:cNvPicPr>
                  <a:picLocks noRot="1" noChangeAspect="1" noEditPoints="1" noChangeArrowheads="1" noChangeShapeType="1"/>
                </p:cNvPicPr>
                <p:nvPr/>
              </p:nvPicPr>
              <p:blipFill>
                <a:blip r:embed="rId48"/>
                <a:stretch>
                  <a:fillRect/>
                </a:stretch>
              </p:blipFill>
              <p:spPr>
                <a:xfrm>
                  <a:off x="947184" y="4023553"/>
                  <a:ext cx="756988" cy="37206"/>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5" name="Ink 60"/>
                <p14:cNvContentPartPr>
                  <a14:cpLocks xmlns:a14="http://schemas.microsoft.com/office/drawing/2010/main" noRot="1" noChangeAspect="1" noEditPoints="1" noChangeArrowheads="1" noChangeShapeType="1"/>
                </p14:cNvContentPartPr>
                <p14:nvPr/>
              </p14:nvContentPartPr>
              <p14:xfrm>
                <a:off x="541338" y="3965575"/>
                <a:ext cx="195262" cy="300038"/>
              </p14:xfrm>
            </p:contentPart>
          </mc:Choice>
          <mc:Fallback>
            <p:pic>
              <p:nvPicPr>
                <p:cNvPr id="125" name="Ink 60"/>
                <p:cNvPicPr>
                  <a:picLocks noRot="1" noChangeAspect="1" noEditPoints="1" noChangeArrowheads="1" noChangeShapeType="1"/>
                </p:cNvPicPr>
                <p:nvPr/>
              </p:nvPicPr>
              <p:blipFill>
                <a:blip r:embed="rId50"/>
                <a:stretch>
                  <a:fillRect/>
                </a:stretch>
              </p:blipFill>
              <p:spPr>
                <a:xfrm>
                  <a:off x="528008" y="3952608"/>
                  <a:ext cx="221921" cy="325972"/>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6" name="Ink 61"/>
                <p14:cNvContentPartPr>
                  <a14:cpLocks xmlns:a14="http://schemas.microsoft.com/office/drawing/2010/main" noRot="1" noChangeAspect="1" noEditPoints="1" noChangeArrowheads="1" noChangeShapeType="1"/>
                </p14:cNvContentPartPr>
                <p14:nvPr/>
              </p14:nvContentPartPr>
              <p14:xfrm>
                <a:off x="1087438" y="4040188"/>
                <a:ext cx="26987" cy="9525"/>
              </p14:xfrm>
            </p:contentPart>
          </mc:Choice>
          <mc:Fallback>
            <p:pic>
              <p:nvPicPr>
                <p:cNvPr id="126" name="Ink 61"/>
                <p:cNvPicPr>
                  <a:picLocks noRot="1" noChangeAspect="1" noEditPoints="1" noChangeArrowheads="1" noChangeShapeType="1"/>
                </p:cNvPicPr>
                <p:nvPr/>
              </p:nvPicPr>
              <p:blipFill>
                <a:blip r:embed="rId52"/>
                <a:stretch>
                  <a:fillRect/>
                </a:stretch>
              </p:blipFill>
              <p:spPr>
                <a:xfrm>
                  <a:off x="1078083" y="4033227"/>
                  <a:ext cx="38861" cy="25278"/>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7" name="Ink 62"/>
                <p14:cNvContentPartPr>
                  <a14:cpLocks xmlns:a14="http://schemas.microsoft.com/office/drawing/2010/main" noRot="1" noChangeAspect="1" noEditPoints="1" noChangeArrowheads="1" noChangeShapeType="1"/>
                </p14:cNvContentPartPr>
                <p14:nvPr/>
              </p14:nvContentPartPr>
              <p14:xfrm>
                <a:off x="1254125" y="4032250"/>
                <a:ext cx="204788" cy="11113"/>
              </p14:xfrm>
            </p:contentPart>
          </mc:Choice>
          <mc:Fallback>
            <p:pic>
              <p:nvPicPr>
                <p:cNvPr id="127" name="Ink 62"/>
                <p:cNvPicPr>
                  <a:picLocks noRot="1" noChangeAspect="1" noEditPoints="1" noChangeArrowheads="1" noChangeShapeType="1"/>
                </p:cNvPicPr>
                <p:nvPr/>
              </p:nvPicPr>
              <p:blipFill>
                <a:blip r:embed="rId54"/>
                <a:stretch>
                  <a:fillRect/>
                </a:stretch>
              </p:blipFill>
              <p:spPr>
                <a:xfrm>
                  <a:off x="1245127" y="4024722"/>
                  <a:ext cx="216665" cy="27603"/>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28" name="Ink 63"/>
                <p14:cNvContentPartPr>
                  <a14:cpLocks xmlns:a14="http://schemas.microsoft.com/office/drawing/2010/main" noRot="1" noChangeAspect="1" noEditPoints="1" noChangeArrowheads="1" noChangeShapeType="1"/>
                </p14:cNvContentPartPr>
                <p14:nvPr/>
              </p14:nvContentPartPr>
              <p14:xfrm>
                <a:off x="1589088" y="4029075"/>
                <a:ext cx="25400" cy="6350"/>
              </p14:xfrm>
            </p:contentPart>
          </mc:Choice>
          <mc:Fallback>
            <p:pic>
              <p:nvPicPr>
                <p:cNvPr id="128" name="Ink 63"/>
                <p:cNvPicPr>
                  <a:picLocks noRot="1" noChangeAspect="1" noEditPoints="1" noChangeArrowheads="1" noChangeShapeType="1"/>
                </p:cNvPicPr>
                <p:nvPr/>
              </p:nvPicPr>
              <p:blipFill>
                <a:blip r:embed="rId56"/>
                <a:stretch>
                  <a:fillRect/>
                </a:stretch>
              </p:blipFill>
              <p:spPr>
                <a:xfrm>
                  <a:off x="1586226" y="4023472"/>
                  <a:ext cx="30766" cy="20171"/>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29" name="Ink 64"/>
                <p14:cNvContentPartPr>
                  <a14:cpLocks xmlns:a14="http://schemas.microsoft.com/office/drawing/2010/main" noRot="1" noChangeAspect="1" noEditPoints="1" noChangeArrowheads="1" noChangeShapeType="1"/>
                </p14:cNvContentPartPr>
                <p14:nvPr/>
              </p14:nvContentPartPr>
              <p14:xfrm>
                <a:off x="1250950" y="3200400"/>
                <a:ext cx="688975" cy="3233738"/>
              </p14:xfrm>
            </p:contentPart>
          </mc:Choice>
          <mc:Fallback>
            <p:pic>
              <p:nvPicPr>
                <p:cNvPr id="129" name="Ink 64"/>
                <p:cNvPicPr>
                  <a:picLocks noRot="1" noChangeAspect="1" noEditPoints="1" noChangeArrowheads="1" noChangeShapeType="1"/>
                </p:cNvPicPr>
                <p:nvPr/>
              </p:nvPicPr>
              <p:blipFill>
                <a:blip r:embed="rId58"/>
                <a:stretch>
                  <a:fillRect/>
                </a:stretch>
              </p:blipFill>
              <p:spPr>
                <a:xfrm>
                  <a:off x="1237631" y="3193200"/>
                  <a:ext cx="714533" cy="3254257"/>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30" name="Ink 65"/>
                <p14:cNvContentPartPr>
                  <a14:cpLocks xmlns:a14="http://schemas.microsoft.com/office/drawing/2010/main" noRot="1" noChangeAspect="1" noEditPoints="1" noChangeArrowheads="1" noChangeShapeType="1"/>
                </p14:cNvContentPartPr>
                <p14:nvPr/>
              </p14:nvContentPartPr>
              <p14:xfrm>
                <a:off x="1785938" y="5272088"/>
                <a:ext cx="65087" cy="635000"/>
              </p14:xfrm>
            </p:contentPart>
          </mc:Choice>
          <mc:Fallback>
            <p:pic>
              <p:nvPicPr>
                <p:cNvPr id="130" name="Ink 65"/>
                <p:cNvPicPr>
                  <a:picLocks noRot="1" noChangeAspect="1" noEditPoints="1" noChangeArrowheads="1" noChangeShapeType="1"/>
                </p:cNvPicPr>
                <p:nvPr/>
              </p:nvPicPr>
              <p:blipFill>
                <a:blip r:embed="rId60"/>
                <a:stretch>
                  <a:fillRect/>
                </a:stretch>
              </p:blipFill>
              <p:spPr>
                <a:xfrm>
                  <a:off x="1776229" y="5266688"/>
                  <a:ext cx="80550" cy="648319"/>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31" name="Ink 66"/>
                <p14:cNvContentPartPr>
                  <a14:cpLocks xmlns:a14="http://schemas.microsoft.com/office/drawing/2010/main" noRot="1" noChangeAspect="1" noEditPoints="1" noChangeArrowheads="1" noChangeShapeType="1"/>
                </p14:cNvContentPartPr>
                <p14:nvPr/>
              </p14:nvContentPartPr>
              <p14:xfrm>
                <a:off x="1927225" y="2817813"/>
                <a:ext cx="147638" cy="20637"/>
              </p14:xfrm>
            </p:contentPart>
          </mc:Choice>
          <mc:Fallback>
            <p:pic>
              <p:nvPicPr>
                <p:cNvPr id="131" name="Ink 66"/>
                <p:cNvPicPr>
                  <a:picLocks noRot="1" noChangeAspect="1" noEditPoints="1" noChangeArrowheads="1" noChangeShapeType="1"/>
                </p:cNvPicPr>
                <p:nvPr/>
              </p:nvPicPr>
              <p:blipFill>
                <a:blip r:embed="rId62"/>
                <a:stretch>
                  <a:fillRect/>
                </a:stretch>
              </p:blipFill>
              <p:spPr>
                <a:xfrm>
                  <a:off x="1913902" y="2805715"/>
                  <a:ext cx="174285" cy="46255"/>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32" name="Ink 67"/>
                <p14:cNvContentPartPr>
                  <a14:cpLocks xmlns:a14="http://schemas.microsoft.com/office/drawing/2010/main" noRot="1" noChangeAspect="1" noEditPoints="1" noChangeArrowheads="1" noChangeShapeType="1"/>
                </p14:cNvContentPartPr>
                <p14:nvPr/>
              </p14:nvContentPartPr>
              <p14:xfrm>
                <a:off x="1957388" y="2921000"/>
                <a:ext cx="153987" cy="244475"/>
              </p14:xfrm>
            </p:contentPart>
          </mc:Choice>
          <mc:Fallback>
            <p:pic>
              <p:nvPicPr>
                <p:cNvPr id="132" name="Ink 67"/>
                <p:cNvPicPr>
                  <a:picLocks noRot="1" noChangeAspect="1" noEditPoints="1" noChangeArrowheads="1" noChangeShapeType="1"/>
                </p:cNvPicPr>
                <p:nvPr/>
              </p:nvPicPr>
              <p:blipFill>
                <a:blip r:embed="rId64"/>
                <a:stretch>
                  <a:fillRect/>
                </a:stretch>
              </p:blipFill>
              <p:spPr>
                <a:xfrm>
                  <a:off x="1944076" y="2908038"/>
                  <a:ext cx="180971" cy="271839"/>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33" name="Ink 68"/>
                <p14:cNvContentPartPr>
                  <a14:cpLocks xmlns:a14="http://schemas.microsoft.com/office/drawing/2010/main" noRot="1" noChangeAspect="1" noEditPoints="1" noChangeArrowheads="1" noChangeShapeType="1"/>
                </p14:cNvContentPartPr>
                <p14:nvPr/>
              </p14:nvContentPartPr>
              <p14:xfrm>
                <a:off x="1897063" y="3990975"/>
                <a:ext cx="53975" cy="53975"/>
              </p14:xfrm>
            </p:contentPart>
          </mc:Choice>
          <mc:Fallback>
            <p:pic>
              <p:nvPicPr>
                <p:cNvPr id="133" name="Ink 68"/>
                <p:cNvPicPr>
                  <a:picLocks noRot="1" noChangeAspect="1" noEditPoints="1" noChangeArrowheads="1" noChangeShapeType="1"/>
                </p:cNvPicPr>
                <p:nvPr/>
              </p:nvPicPr>
              <p:blipFill>
                <a:blip r:embed="rId66"/>
                <a:stretch>
                  <a:fillRect/>
                </a:stretch>
              </p:blipFill>
              <p:spPr>
                <a:xfrm>
                  <a:off x="1886268" y="3978021"/>
                  <a:ext cx="77724" cy="79883"/>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34" name="Ink 69"/>
                <p14:cNvContentPartPr>
                  <a14:cpLocks xmlns:a14="http://schemas.microsoft.com/office/drawing/2010/main" noRot="1" noChangeAspect="1" noEditPoints="1" noChangeArrowheads="1" noChangeShapeType="1"/>
                </p14:cNvContentPartPr>
                <p14:nvPr/>
              </p14:nvContentPartPr>
              <p14:xfrm>
                <a:off x="2052638" y="3768725"/>
                <a:ext cx="239712" cy="244475"/>
              </p14:xfrm>
            </p:contentPart>
          </mc:Choice>
          <mc:Fallback>
            <p:pic>
              <p:nvPicPr>
                <p:cNvPr id="134" name="Ink 69"/>
                <p:cNvPicPr>
                  <a:picLocks noRot="1" noChangeAspect="1" noEditPoints="1" noChangeArrowheads="1" noChangeShapeType="1"/>
                </p:cNvPicPr>
                <p:nvPr/>
              </p:nvPicPr>
              <p:blipFill>
                <a:blip r:embed="rId68"/>
                <a:stretch>
                  <a:fillRect/>
                </a:stretch>
              </p:blipFill>
              <p:spPr>
                <a:xfrm>
                  <a:off x="2042200" y="3755403"/>
                  <a:ext cx="263467" cy="272199"/>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5" name="Ink 70"/>
                <p14:cNvContentPartPr>
                  <a14:cpLocks xmlns:a14="http://schemas.microsoft.com/office/drawing/2010/main" noRot="1" noChangeAspect="1" noEditPoints="1" noChangeArrowheads="1" noChangeShapeType="1"/>
                </p14:cNvContentPartPr>
                <p14:nvPr/>
              </p14:nvContentPartPr>
              <p14:xfrm>
                <a:off x="503238" y="3868738"/>
                <a:ext cx="184150" cy="25400"/>
              </p14:xfrm>
            </p:contentPart>
          </mc:Choice>
          <mc:Fallback>
            <p:pic>
              <p:nvPicPr>
                <p:cNvPr id="135" name="Ink 70"/>
                <p:cNvPicPr>
                  <a:picLocks noRot="1" noChangeAspect="1" noEditPoints="1" noChangeArrowheads="1" noChangeShapeType="1"/>
                </p:cNvPicPr>
                <p:nvPr/>
              </p:nvPicPr>
              <p:blipFill>
                <a:blip r:embed="rId70"/>
                <a:stretch>
                  <a:fillRect/>
                </a:stretch>
              </p:blipFill>
              <p:spPr>
                <a:xfrm>
                  <a:off x="493167" y="3855675"/>
                  <a:ext cx="207169" cy="52251"/>
                </a:xfrm>
                <a:prstGeom prst="rect">
                  <a:avLst/>
                </a:prstGeom>
              </p:spPr>
            </p:pic>
          </mc:Fallback>
        </mc:AlternateContent>
      </p:grpSp>
      <p:grpSp>
        <p:nvGrpSpPr>
          <p:cNvPr id="136" name="Group 135"/>
          <p:cNvGrpSpPr>
            <a:grpSpLocks/>
          </p:cNvGrpSpPr>
          <p:nvPr/>
        </p:nvGrpSpPr>
        <p:grpSpPr bwMode="auto">
          <a:xfrm>
            <a:off x="4638675" y="2609850"/>
            <a:ext cx="4292600" cy="3968750"/>
            <a:chOff x="4638675" y="2609850"/>
            <a:chExt cx="4292710" cy="3968750"/>
          </a:xfrm>
        </p:grpSpPr>
        <p:sp>
          <p:nvSpPr>
            <p:cNvPr id="9228" name="Rectangle 19"/>
            <p:cNvSpPr>
              <a:spLocks noChangeArrowheads="1"/>
            </p:cNvSpPr>
            <p:nvPr/>
          </p:nvSpPr>
          <p:spPr bwMode="auto">
            <a:xfrm>
              <a:off x="4638675" y="2609850"/>
              <a:ext cx="4292710" cy="3968750"/>
            </a:xfrm>
            <a:prstGeom prst="rect">
              <a:avLst/>
            </a:prstGeom>
            <a:solidFill>
              <a:schemeClr val="folHlink"/>
            </a:solidFill>
            <a:ln w="25400">
              <a:solidFill>
                <a:schemeClr val="accent2"/>
              </a:solidFill>
              <a:miter lim="800000"/>
              <a:headEnd/>
              <a:tailEnd/>
            </a:ln>
          </p:spPr>
          <p:txBody>
            <a:bodyPr wrap="none" anchor="ctr"/>
            <a:lstStyle/>
            <a:p>
              <a:endParaRPr lang="en-US"/>
            </a:p>
          </p:txBody>
        </p:sp>
        <p:sp>
          <p:nvSpPr>
            <p:cNvPr id="9229" name="Line 20"/>
            <p:cNvSpPr>
              <a:spLocks noChangeShapeType="1"/>
            </p:cNvSpPr>
            <p:nvPr/>
          </p:nvSpPr>
          <p:spPr bwMode="auto">
            <a:xfrm>
              <a:off x="5411013" y="3003539"/>
              <a:ext cx="0" cy="308807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30" name="Rectangle 21"/>
            <p:cNvSpPr>
              <a:spLocks noChangeArrowheads="1"/>
            </p:cNvSpPr>
            <p:nvPr/>
          </p:nvSpPr>
          <p:spPr bwMode="auto">
            <a:xfrm>
              <a:off x="5222851" y="2737287"/>
              <a:ext cx="498847" cy="4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P</a:t>
              </a:r>
            </a:p>
          </p:txBody>
        </p:sp>
        <p:sp>
          <p:nvSpPr>
            <p:cNvPr id="9231" name="Rectangle 22"/>
            <p:cNvSpPr>
              <a:spLocks noChangeArrowheads="1"/>
            </p:cNvSpPr>
            <p:nvPr/>
          </p:nvSpPr>
          <p:spPr bwMode="auto">
            <a:xfrm>
              <a:off x="7710523" y="3406331"/>
              <a:ext cx="365384" cy="30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ea typeface="SimSun" pitchFamily="2" charset="-122"/>
                </a:rPr>
                <a:t>S</a:t>
              </a:r>
            </a:p>
          </p:txBody>
        </p:sp>
        <p:sp>
          <p:nvSpPr>
            <p:cNvPr id="9232" name="Line 24"/>
            <p:cNvSpPr>
              <a:spLocks noChangeShapeType="1"/>
            </p:cNvSpPr>
            <p:nvPr/>
          </p:nvSpPr>
          <p:spPr bwMode="auto">
            <a:xfrm>
              <a:off x="5411013" y="6098436"/>
              <a:ext cx="3386909"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33" name="Line 26"/>
            <p:cNvSpPr>
              <a:spLocks noChangeShapeType="1"/>
            </p:cNvSpPr>
            <p:nvPr/>
          </p:nvSpPr>
          <p:spPr bwMode="auto">
            <a:xfrm>
              <a:off x="5772020" y="3365369"/>
              <a:ext cx="2441725" cy="2482744"/>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34" name="Rectangle 27"/>
            <p:cNvSpPr>
              <a:spLocks noChangeArrowheads="1"/>
            </p:cNvSpPr>
            <p:nvPr/>
          </p:nvSpPr>
          <p:spPr bwMode="auto">
            <a:xfrm>
              <a:off x="5561980" y="3140079"/>
              <a:ext cx="507599" cy="30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altLang="zh-CN">
                  <a:solidFill>
                    <a:schemeClr val="tx2"/>
                  </a:solidFill>
                  <a:ea typeface="SimSun" pitchFamily="2" charset="-122"/>
                </a:rPr>
                <a:t>D</a:t>
              </a:r>
            </a:p>
          </p:txBody>
        </p:sp>
        <p:sp>
          <p:nvSpPr>
            <p:cNvPr id="9235" name="Line 67"/>
            <p:cNvSpPr>
              <a:spLocks noChangeShapeType="1"/>
            </p:cNvSpPr>
            <p:nvPr/>
          </p:nvSpPr>
          <p:spPr bwMode="auto">
            <a:xfrm flipV="1">
              <a:off x="5772020" y="3711269"/>
              <a:ext cx="1984449" cy="21368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p14="http://schemas.microsoft.com/office/powerpoint/2010/main" Requires="p14">
            <p:contentPart p14:bwMode="auto" r:id="rId71">
              <p14:nvContentPartPr>
                <p14:cNvPr id="145" name="Ink 72"/>
                <p14:cNvContentPartPr>
                  <a14:cpLocks xmlns:a14="http://schemas.microsoft.com/office/drawing/2010/main" noRot="1" noChangeAspect="1" noEditPoints="1" noChangeArrowheads="1" noChangeShapeType="1"/>
                </p14:cNvContentPartPr>
                <p14:nvPr/>
              </p14:nvContentPartPr>
              <p14:xfrm>
                <a:off x="5414963" y="4575175"/>
                <a:ext cx="1528762" cy="20638"/>
              </p14:xfrm>
            </p:contentPart>
          </mc:Choice>
          <mc:Fallback>
            <p:pic>
              <p:nvPicPr>
                <p:cNvPr id="145" name="Ink 72"/>
                <p:cNvPicPr>
                  <a:picLocks noRot="1" noChangeAspect="1" noEditPoints="1" noChangeArrowheads="1" noChangeShapeType="1"/>
                </p:cNvPicPr>
                <p:nvPr/>
              </p:nvPicPr>
              <p:blipFill>
                <a:blip r:embed="rId72"/>
                <a:stretch>
                  <a:fillRect/>
                </a:stretch>
              </p:blipFill>
              <p:spPr>
                <a:xfrm>
                  <a:off x="5405962" y="4572278"/>
                  <a:ext cx="1540284" cy="30776"/>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6" name="Ink 73"/>
                <p14:cNvContentPartPr>
                  <a14:cpLocks xmlns:a14="http://schemas.microsoft.com/office/drawing/2010/main" noRot="1" noChangeAspect="1" noEditPoints="1" noChangeArrowheads="1" noChangeShapeType="1"/>
                </p14:cNvContentPartPr>
                <p14:nvPr/>
              </p14:nvContentPartPr>
              <p14:xfrm>
                <a:off x="5597525" y="4600575"/>
                <a:ext cx="190500" cy="9525"/>
              </p14:xfrm>
            </p:contentPart>
          </mc:Choice>
          <mc:Fallback>
            <p:pic>
              <p:nvPicPr>
                <p:cNvPr id="146" name="Ink 73"/>
                <p:cNvPicPr>
                  <a:picLocks noRot="1" noChangeAspect="1" noEditPoints="1" noChangeArrowheads="1" noChangeShapeType="1"/>
                </p:cNvPicPr>
                <p:nvPr/>
              </p:nvPicPr>
              <p:blipFill>
                <a:blip r:embed="rId74"/>
                <a:stretch>
                  <a:fillRect/>
                </a:stretch>
              </p:blipFill>
              <p:spPr>
                <a:xfrm>
                  <a:off x="5593204" y="4597278"/>
                  <a:ext cx="198062" cy="17951"/>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47" name="Ink 74"/>
                <p14:cNvContentPartPr>
                  <a14:cpLocks xmlns:a14="http://schemas.microsoft.com/office/drawing/2010/main" noRot="1" noChangeAspect="1" noEditPoints="1" noChangeArrowheads="1" noChangeShapeType="1"/>
                </p14:cNvContentPartPr>
                <p14:nvPr/>
              </p14:nvContentPartPr>
              <p14:xfrm>
                <a:off x="5942013" y="4595813"/>
                <a:ext cx="68262" cy="6350"/>
              </p14:xfrm>
            </p:contentPart>
          </mc:Choice>
          <mc:Fallback>
            <p:pic>
              <p:nvPicPr>
                <p:cNvPr id="147" name="Ink 74"/>
                <p:cNvPicPr>
                  <a:picLocks noRot="1" noChangeAspect="1" noEditPoints="1" noChangeArrowheads="1" noChangeShapeType="1"/>
                </p:cNvPicPr>
                <p:nvPr/>
              </p:nvPicPr>
              <p:blipFill>
                <a:blip r:embed="rId76"/>
                <a:stretch>
                  <a:fillRect/>
                </a:stretch>
              </p:blipFill>
              <p:spPr>
                <a:xfrm>
                  <a:off x="5939498" y="4592157"/>
                  <a:ext cx="73651" cy="1347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48" name="Ink 75"/>
                <p14:cNvContentPartPr>
                  <a14:cpLocks xmlns:a14="http://schemas.microsoft.com/office/drawing/2010/main" noRot="1" noChangeAspect="1" noEditPoints="1" noChangeArrowheads="1" noChangeShapeType="1"/>
                </p14:cNvContentPartPr>
                <p14:nvPr/>
              </p14:nvContentPartPr>
              <p14:xfrm>
                <a:off x="6175375" y="4587875"/>
                <a:ext cx="69850" cy="6350"/>
              </p14:xfrm>
            </p:contentPart>
          </mc:Choice>
          <mc:Fallback>
            <p:pic>
              <p:nvPicPr>
                <p:cNvPr id="148" name="Ink 75"/>
                <p:cNvPicPr>
                  <a:picLocks noRot="1" noChangeAspect="1" noEditPoints="1" noChangeArrowheads="1" noChangeShapeType="1"/>
                </p:cNvPicPr>
                <p:nvPr/>
              </p:nvPicPr>
              <p:blipFill>
                <a:blip r:embed="rId78"/>
                <a:stretch>
                  <a:fillRect/>
                </a:stretch>
              </p:blipFill>
              <p:spPr>
                <a:xfrm>
                  <a:off x="6171774" y="4584347"/>
                  <a:ext cx="75971" cy="14464"/>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9" name="Ink 76"/>
                <p14:cNvContentPartPr>
                  <a14:cpLocks xmlns:a14="http://schemas.microsoft.com/office/drawing/2010/main" noRot="1" noChangeAspect="1" noEditPoints="1" noChangeArrowheads="1" noChangeShapeType="1"/>
                </p14:cNvContentPartPr>
                <p14:nvPr/>
              </p14:nvContentPartPr>
              <p14:xfrm>
                <a:off x="6423025" y="4575175"/>
                <a:ext cx="49213" cy="9525"/>
              </p14:xfrm>
            </p:contentPart>
          </mc:Choice>
          <mc:Fallback>
            <p:pic>
              <p:nvPicPr>
                <p:cNvPr id="149" name="Ink 76"/>
                <p:cNvPicPr>
                  <a:picLocks noRot="1" noChangeAspect="1" noEditPoints="1" noChangeArrowheads="1" noChangeShapeType="1"/>
                </p:cNvPicPr>
                <p:nvPr/>
              </p:nvPicPr>
              <p:blipFill>
                <a:blip r:embed="rId80"/>
                <a:stretch>
                  <a:fillRect/>
                </a:stretch>
              </p:blipFill>
              <p:spPr>
                <a:xfrm>
                  <a:off x="6420151" y="4570942"/>
                  <a:ext cx="55320" cy="17639"/>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50" name="Ink 77"/>
                <p14:cNvContentPartPr>
                  <a14:cpLocks xmlns:a14="http://schemas.microsoft.com/office/drawing/2010/main" noRot="1" noChangeAspect="1" noEditPoints="1" noChangeArrowheads="1" noChangeShapeType="1"/>
                </p14:cNvContentPartPr>
                <p14:nvPr/>
              </p14:nvContentPartPr>
              <p14:xfrm>
                <a:off x="6651625" y="4562475"/>
                <a:ext cx="79375" cy="12700"/>
              </p14:xfrm>
            </p:contentPart>
          </mc:Choice>
          <mc:Fallback>
            <p:pic>
              <p:nvPicPr>
                <p:cNvPr id="150" name="Ink 77"/>
                <p:cNvPicPr>
                  <a:picLocks noRot="1" noChangeAspect="1" noEditPoints="1" noChangeArrowheads="1" noChangeShapeType="1"/>
                </p:cNvPicPr>
                <p:nvPr/>
              </p:nvPicPr>
              <p:blipFill>
                <a:blip r:embed="rId82"/>
                <a:stretch>
                  <a:fillRect/>
                </a:stretch>
              </p:blipFill>
              <p:spPr>
                <a:xfrm>
                  <a:off x="6646935" y="4557032"/>
                  <a:ext cx="86591" cy="23949"/>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51" name="Ink 78"/>
                <p14:cNvContentPartPr>
                  <a14:cpLocks xmlns:a14="http://schemas.microsoft.com/office/drawing/2010/main" noRot="1" noChangeAspect="1" noEditPoints="1" noChangeArrowheads="1" noChangeShapeType="1"/>
                </p14:cNvContentPartPr>
                <p14:nvPr/>
              </p14:nvContentPartPr>
              <p14:xfrm>
                <a:off x="6865938" y="4414838"/>
                <a:ext cx="441325" cy="231775"/>
              </p14:xfrm>
            </p:contentPart>
          </mc:Choice>
          <mc:Fallback>
            <p:pic>
              <p:nvPicPr>
                <p:cNvPr id="151" name="Ink 78"/>
                <p:cNvPicPr>
                  <a:picLocks noRot="1" noChangeAspect="1" noEditPoints="1" noChangeArrowheads="1" noChangeShapeType="1"/>
                </p:cNvPicPr>
                <p:nvPr/>
              </p:nvPicPr>
              <p:blipFill>
                <a:blip r:embed="rId84"/>
                <a:stretch>
                  <a:fillRect/>
                </a:stretch>
              </p:blipFill>
              <p:spPr>
                <a:xfrm>
                  <a:off x="6861618" y="4404401"/>
                  <a:ext cx="456444" cy="255888"/>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52" name="Ink 79"/>
                <p14:cNvContentPartPr>
                  <a14:cpLocks xmlns:a14="http://schemas.microsoft.com/office/drawing/2010/main" noRot="1" noChangeAspect="1" noEditPoints="1" noChangeArrowheads="1" noChangeShapeType="1"/>
                </p14:cNvContentPartPr>
                <p14:nvPr/>
              </p14:nvContentPartPr>
              <p14:xfrm>
                <a:off x="4918075" y="4427538"/>
                <a:ext cx="268288" cy="376237"/>
              </p14:xfrm>
            </p:contentPart>
          </mc:Choice>
          <mc:Fallback>
            <p:pic>
              <p:nvPicPr>
                <p:cNvPr id="152" name="Ink 79"/>
                <p:cNvPicPr>
                  <a:picLocks noRot="1" noChangeAspect="1" noEditPoints="1" noChangeArrowheads="1" noChangeShapeType="1"/>
                </p:cNvPicPr>
                <p:nvPr/>
              </p:nvPicPr>
              <p:blipFill>
                <a:blip r:embed="rId86"/>
                <a:stretch>
                  <a:fillRect/>
                </a:stretch>
              </p:blipFill>
              <p:spPr>
                <a:xfrm>
                  <a:off x="4909084" y="4421417"/>
                  <a:ext cx="285191" cy="395319"/>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53" name="Ink 80"/>
                <p14:cNvContentPartPr>
                  <a14:cpLocks xmlns:a14="http://schemas.microsoft.com/office/drawing/2010/main" noRot="1" noChangeAspect="1" noEditPoints="1" noChangeArrowheads="1" noChangeShapeType="1"/>
                </p14:cNvContentPartPr>
                <p14:nvPr/>
              </p14:nvContentPartPr>
              <p14:xfrm>
                <a:off x="6946900" y="4660900"/>
                <a:ext cx="22225" cy="442913"/>
              </p14:xfrm>
            </p:contentPart>
          </mc:Choice>
          <mc:Fallback>
            <p:pic>
              <p:nvPicPr>
                <p:cNvPr id="153" name="Ink 80"/>
                <p:cNvPicPr>
                  <a:picLocks noRot="1" noChangeAspect="1" noEditPoints="1" noChangeArrowheads="1" noChangeShapeType="1"/>
                </p:cNvPicPr>
                <p:nvPr/>
              </p:nvPicPr>
              <p:blipFill>
                <a:blip r:embed="rId88"/>
                <a:stretch>
                  <a:fillRect/>
                </a:stretch>
              </p:blipFill>
              <p:spPr>
                <a:xfrm>
                  <a:off x="6941881" y="4658019"/>
                  <a:ext cx="30111" cy="448674"/>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54" name="Ink 81"/>
                <p14:cNvContentPartPr>
                  <a14:cpLocks xmlns:a14="http://schemas.microsoft.com/office/drawing/2010/main" noRot="1" noChangeAspect="1" noEditPoints="1" noChangeArrowheads="1" noChangeShapeType="1"/>
                </p14:cNvContentPartPr>
                <p14:nvPr/>
              </p14:nvContentPartPr>
              <p14:xfrm>
                <a:off x="6973888" y="5229225"/>
                <a:ext cx="6350" cy="41275"/>
              </p14:xfrm>
            </p:contentPart>
          </mc:Choice>
          <mc:Fallback>
            <p:pic>
              <p:nvPicPr>
                <p:cNvPr id="154" name="Ink 81"/>
                <p:cNvPicPr>
                  <a:picLocks noRot="1" noChangeAspect="1" noEditPoints="1" noChangeArrowheads="1" noChangeShapeType="1"/>
                </p:cNvPicPr>
                <p:nvPr/>
              </p:nvPicPr>
              <p:blipFill>
                <a:blip r:embed="rId90"/>
                <a:stretch>
                  <a:fillRect/>
                </a:stretch>
              </p:blipFill>
              <p:spPr>
                <a:xfrm>
                  <a:off x="6969655" y="5225995"/>
                  <a:ext cx="13053" cy="47018"/>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55" name="Ink 82"/>
                <p14:cNvContentPartPr>
                  <a14:cpLocks xmlns:a14="http://schemas.microsoft.com/office/drawing/2010/main" noRot="1" noChangeAspect="1" noEditPoints="1" noChangeArrowheads="1" noChangeShapeType="1"/>
                </p14:cNvContentPartPr>
                <p14:nvPr/>
              </p14:nvContentPartPr>
              <p14:xfrm>
                <a:off x="6975475" y="5370513"/>
                <a:ext cx="1588" cy="17462"/>
              </p14:xfrm>
            </p:contentPart>
          </mc:Choice>
          <mc:Fallback>
            <p:pic>
              <p:nvPicPr>
                <p:cNvPr id="155" name="Ink 82"/>
                <p:cNvPicPr>
                  <a:picLocks noRot="1" noChangeAspect="1" noEditPoints="1" noChangeArrowheads="1" noChangeShapeType="1"/>
                </p:cNvPicPr>
                <p:nvPr/>
              </p:nvPicPr>
              <p:blipFill>
                <a:blip r:embed="rId92"/>
                <a:stretch>
                  <a:fillRect/>
                </a:stretch>
              </p:blipFill>
              <p:spPr>
                <a:xfrm>
                  <a:off x="6971902" y="5367306"/>
                  <a:ext cx="8734" cy="23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56" name="Ink 83"/>
                <p14:cNvContentPartPr>
                  <a14:cpLocks xmlns:a14="http://schemas.microsoft.com/office/drawing/2010/main" noRot="1" noChangeAspect="1" noEditPoints="1" noChangeArrowheads="1" noChangeShapeType="1"/>
                </p14:cNvContentPartPr>
                <p14:nvPr/>
              </p14:nvContentPartPr>
              <p14:xfrm>
                <a:off x="6977063" y="5500688"/>
                <a:ext cx="17462" cy="153987"/>
              </p14:xfrm>
            </p:contentPart>
          </mc:Choice>
          <mc:Fallback>
            <p:pic>
              <p:nvPicPr>
                <p:cNvPr id="156" name="Ink 83"/>
                <p:cNvPicPr>
                  <a:picLocks noRot="1" noChangeAspect="1" noEditPoints="1" noChangeArrowheads="1" noChangeShapeType="1"/>
                </p:cNvPicPr>
                <p:nvPr/>
              </p:nvPicPr>
              <p:blipFill>
                <a:blip r:embed="rId94"/>
                <a:stretch>
                  <a:fillRect/>
                </a:stretch>
              </p:blipFill>
              <p:spPr>
                <a:xfrm>
                  <a:off x="6972074" y="5497090"/>
                  <a:ext cx="26015" cy="161183"/>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57" name="Ink 84"/>
                <p14:cNvContentPartPr>
                  <a14:cpLocks xmlns:a14="http://schemas.microsoft.com/office/drawing/2010/main" noRot="1" noChangeAspect="1" noEditPoints="1" noChangeArrowheads="1" noChangeShapeType="1"/>
                </p14:cNvContentPartPr>
                <p14:nvPr/>
              </p14:nvContentPartPr>
              <p14:xfrm>
                <a:off x="6877050" y="5786438"/>
                <a:ext cx="306388" cy="646112"/>
              </p14:xfrm>
            </p:contentPart>
          </mc:Choice>
          <mc:Fallback>
            <p:pic>
              <p:nvPicPr>
                <p:cNvPr id="157" name="Ink 84"/>
                <p:cNvPicPr>
                  <a:picLocks noRot="1" noChangeAspect="1" noEditPoints="1" noChangeArrowheads="1" noChangeShapeType="1"/>
                </p:cNvPicPr>
                <p:nvPr/>
              </p:nvPicPr>
              <p:blipFill>
                <a:blip r:embed="rId96"/>
                <a:stretch>
                  <a:fillRect/>
                </a:stretch>
              </p:blipFill>
              <p:spPr>
                <a:xfrm>
                  <a:off x="6864449" y="5783558"/>
                  <a:ext cx="324390" cy="66267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58" name="Ink 86"/>
                <p14:cNvContentPartPr>
                  <a14:cpLocks xmlns:a14="http://schemas.microsoft.com/office/drawing/2010/main" noRot="1" noChangeAspect="1" noEditPoints="1" noChangeArrowheads="1" noChangeShapeType="1"/>
                </p14:cNvContentPartPr>
                <p14:nvPr/>
              </p14:nvContentPartPr>
              <p14:xfrm>
                <a:off x="5656263" y="3213100"/>
                <a:ext cx="2938462" cy="1873250"/>
              </p14:xfrm>
            </p:contentPart>
          </mc:Choice>
          <mc:Fallback>
            <p:pic>
              <p:nvPicPr>
                <p:cNvPr id="158" name="Ink 86"/>
                <p:cNvPicPr>
                  <a:picLocks noRot="1" noChangeAspect="1" noEditPoints="1" noChangeArrowheads="1" noChangeShapeType="1"/>
                </p:cNvPicPr>
                <p:nvPr/>
              </p:nvPicPr>
              <p:blipFill>
                <a:blip r:embed="rId98"/>
                <a:stretch>
                  <a:fillRect/>
                </a:stretch>
              </p:blipFill>
              <p:spPr>
                <a:xfrm>
                  <a:off x="5653383" y="3204819"/>
                  <a:ext cx="2957183" cy="1897372"/>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59" name="Ink 87"/>
                <p14:cNvContentPartPr>
                  <a14:cpLocks xmlns:a14="http://schemas.microsoft.com/office/drawing/2010/main" noRot="1" noChangeAspect="1" noEditPoints="1" noChangeArrowheads="1" noChangeShapeType="1"/>
                </p14:cNvContentPartPr>
                <p14:nvPr/>
              </p14:nvContentPartPr>
              <p14:xfrm>
                <a:off x="5988050" y="2913063"/>
                <a:ext cx="688975" cy="242887"/>
              </p14:xfrm>
            </p:contentPart>
          </mc:Choice>
          <mc:Fallback>
            <p:pic>
              <p:nvPicPr>
                <p:cNvPr id="159" name="Ink 87"/>
                <p:cNvPicPr>
                  <a:picLocks noRot="1" noChangeAspect="1" noEditPoints="1" noChangeArrowheads="1" noChangeShapeType="1"/>
                </p:cNvPicPr>
                <p:nvPr/>
              </p:nvPicPr>
              <p:blipFill>
                <a:blip r:embed="rId100"/>
                <a:stretch>
                  <a:fillRect/>
                </a:stretch>
              </p:blipFill>
              <p:spPr>
                <a:xfrm>
                  <a:off x="5974011" y="2899030"/>
                  <a:ext cx="716692" cy="270234"/>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0" name="Ink 88"/>
                <p14:cNvContentPartPr>
                  <a14:cpLocks xmlns:a14="http://schemas.microsoft.com/office/drawing/2010/main" noRot="1" noChangeAspect="1" noEditPoints="1" noChangeArrowheads="1" noChangeShapeType="1"/>
                </p14:cNvContentPartPr>
                <p14:nvPr/>
              </p14:nvContentPartPr>
              <p14:xfrm>
                <a:off x="7442200" y="4864100"/>
                <a:ext cx="3175" cy="7938"/>
              </p14:xfrm>
            </p:contentPart>
          </mc:Choice>
          <mc:Fallback>
            <p:pic>
              <p:nvPicPr>
                <p:cNvPr id="160" name="Ink 88"/>
                <p:cNvPicPr>
                  <a:picLocks noRot="1" noChangeAspect="1" noEditPoints="1" noChangeArrowheads="1" noChangeShapeType="1"/>
                </p:cNvPicPr>
                <p:nvPr/>
              </p:nvPicPr>
              <p:blipFill>
                <a:blip r:embed="rId102"/>
                <a:stretch>
                  <a:fillRect/>
                </a:stretch>
              </p:blipFill>
              <p:spPr>
                <a:xfrm>
                  <a:off x="7439378" y="4860492"/>
                  <a:ext cx="9525" cy="14433"/>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1" name="Ink 89"/>
                <p14:cNvContentPartPr>
                  <a14:cpLocks xmlns:a14="http://schemas.microsoft.com/office/drawing/2010/main" noRot="1" noChangeAspect="1" noEditPoints="1" noChangeArrowheads="1" noChangeShapeType="1"/>
                </p14:cNvContentPartPr>
                <p14:nvPr/>
              </p14:nvContentPartPr>
              <p14:xfrm>
                <a:off x="7215188" y="3665538"/>
                <a:ext cx="196850" cy="266700"/>
              </p14:xfrm>
            </p:contentPart>
          </mc:Choice>
          <mc:Fallback>
            <p:pic>
              <p:nvPicPr>
                <p:cNvPr id="161" name="Ink 89"/>
                <p:cNvPicPr>
                  <a:picLocks noRot="1" noChangeAspect="1" noEditPoints="1" noChangeArrowheads="1" noChangeShapeType="1"/>
                </p:cNvPicPr>
                <p:nvPr/>
              </p:nvPicPr>
              <p:blipFill>
                <a:blip r:embed="rId104"/>
                <a:stretch>
                  <a:fillRect/>
                </a:stretch>
              </p:blipFill>
              <p:spPr>
                <a:xfrm>
                  <a:off x="7204752" y="3651122"/>
                  <a:ext cx="217723" cy="295893"/>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2" name="Ink 90"/>
                <p14:cNvContentPartPr>
                  <a14:cpLocks xmlns:a14="http://schemas.microsoft.com/office/drawing/2010/main" noRot="1" noChangeAspect="1" noEditPoints="1" noChangeArrowheads="1" noChangeShapeType="1"/>
                </p14:cNvContentPartPr>
                <p14:nvPr/>
              </p14:nvContentPartPr>
              <p14:xfrm>
                <a:off x="7304088" y="4097338"/>
                <a:ext cx="136525" cy="668337"/>
              </p14:xfrm>
            </p:contentPart>
          </mc:Choice>
          <mc:Fallback>
            <p:pic>
              <p:nvPicPr>
                <p:cNvPr id="162" name="Ink 90"/>
                <p:cNvPicPr>
                  <a:picLocks noRot="1" noChangeAspect="1" noEditPoints="1" noChangeArrowheads="1" noChangeShapeType="1"/>
                </p:cNvPicPr>
                <p:nvPr/>
              </p:nvPicPr>
              <p:blipFill>
                <a:blip r:embed="rId106"/>
                <a:stretch>
                  <a:fillRect/>
                </a:stretch>
              </p:blipFill>
              <p:spPr>
                <a:xfrm>
                  <a:off x="7290760" y="4086181"/>
                  <a:ext cx="155257" cy="682013"/>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3" name="Ink 91"/>
                <p14:cNvContentPartPr>
                  <a14:cpLocks xmlns:a14="http://schemas.microsoft.com/office/drawing/2010/main" noRot="1" noChangeAspect="1" noEditPoints="1" noChangeArrowheads="1" noChangeShapeType="1"/>
                </p14:cNvContentPartPr>
                <p14:nvPr/>
              </p14:nvContentPartPr>
              <p14:xfrm>
                <a:off x="7446963" y="4978400"/>
                <a:ext cx="82550" cy="981075"/>
              </p14:xfrm>
            </p:contentPart>
          </mc:Choice>
          <mc:Fallback>
            <p:pic>
              <p:nvPicPr>
                <p:cNvPr id="163" name="Ink 91"/>
                <p:cNvPicPr>
                  <a:picLocks noRot="1" noChangeAspect="1" noEditPoints="1" noChangeArrowheads="1" noChangeShapeType="1"/>
                </p:cNvPicPr>
                <p:nvPr/>
              </p:nvPicPr>
              <p:blipFill>
                <a:blip r:embed="rId108"/>
                <a:stretch>
                  <a:fillRect/>
                </a:stretch>
              </p:blipFill>
              <p:spPr>
                <a:xfrm>
                  <a:off x="7439032" y="4973360"/>
                  <a:ext cx="95167" cy="997276"/>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4" name="Ink 92"/>
                <p14:cNvContentPartPr>
                  <a14:cpLocks xmlns:a14="http://schemas.microsoft.com/office/drawing/2010/main" noRot="1" noChangeAspect="1" noEditPoints="1" noChangeArrowheads="1" noChangeShapeType="1"/>
                </p14:cNvContentPartPr>
                <p14:nvPr/>
              </p14:nvContentPartPr>
              <p14:xfrm>
                <a:off x="7381875" y="6102350"/>
                <a:ext cx="334963" cy="279400"/>
              </p14:xfrm>
            </p:contentPart>
          </mc:Choice>
          <mc:Fallback>
            <p:pic>
              <p:nvPicPr>
                <p:cNvPr id="164" name="Ink 92"/>
                <p:cNvPicPr>
                  <a:picLocks noRot="1" noChangeAspect="1" noEditPoints="1" noChangeArrowheads="1" noChangeShapeType="1"/>
                </p:cNvPicPr>
                <p:nvPr/>
              </p:nvPicPr>
              <p:blipFill>
                <a:blip r:embed="rId110"/>
                <a:stretch>
                  <a:fillRect/>
                </a:stretch>
              </p:blipFill>
              <p:spPr>
                <a:xfrm>
                  <a:off x="7368909" y="6096949"/>
                  <a:ext cx="352972" cy="297403"/>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5" name="Ink 93"/>
                <p14:cNvContentPartPr>
                  <a14:cpLocks xmlns:a14="http://schemas.microsoft.com/office/drawing/2010/main" noRot="1" noChangeAspect="1" noEditPoints="1" noChangeArrowheads="1" noChangeShapeType="1"/>
                </p14:cNvContentPartPr>
                <p14:nvPr/>
              </p14:nvContentPartPr>
              <p14:xfrm>
                <a:off x="5408613" y="4124325"/>
                <a:ext cx="1887537" cy="15875"/>
              </p14:xfrm>
            </p:contentPart>
          </mc:Choice>
          <mc:Fallback>
            <p:pic>
              <p:nvPicPr>
                <p:cNvPr id="165" name="Ink 93"/>
                <p:cNvPicPr>
                  <a:picLocks noRot="1" noChangeAspect="1" noEditPoints="1" noChangeArrowheads="1" noChangeShapeType="1"/>
                </p:cNvPicPr>
                <p:nvPr/>
              </p:nvPicPr>
              <p:blipFill>
                <a:blip r:embed="rId112"/>
                <a:stretch>
                  <a:fillRect/>
                </a:stretch>
              </p:blipFill>
              <p:spPr>
                <a:xfrm>
                  <a:off x="5397813" y="4115506"/>
                  <a:ext cx="1907698" cy="32808"/>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6" name="Ink 94"/>
                <p14:cNvContentPartPr>
                  <a14:cpLocks xmlns:a14="http://schemas.microsoft.com/office/drawing/2010/main" noRot="1" noChangeAspect="1" noEditPoints="1" noChangeArrowheads="1" noChangeShapeType="1"/>
                </p14:cNvContentPartPr>
                <p14:nvPr/>
              </p14:nvContentPartPr>
              <p14:xfrm>
                <a:off x="5480050" y="4130675"/>
                <a:ext cx="9525" cy="7938"/>
              </p14:xfrm>
            </p:contentPart>
          </mc:Choice>
          <mc:Fallback>
            <p:pic>
              <p:nvPicPr>
                <p:cNvPr id="166" name="Ink 94"/>
                <p:cNvPicPr>
                  <a:picLocks noRot="1" noChangeAspect="1" noEditPoints="1" noChangeArrowheads="1" noChangeShapeType="1"/>
                </p:cNvPicPr>
                <p:nvPr/>
              </p:nvPicPr>
              <p:blipFill>
                <a:blip r:embed="rId114"/>
                <a:stretch>
                  <a:fillRect/>
                </a:stretch>
              </p:blipFill>
              <p:spPr>
                <a:xfrm>
                  <a:off x="5474555" y="4127067"/>
                  <a:ext cx="19050" cy="17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67" name="Ink 95"/>
                <p14:cNvContentPartPr>
                  <a14:cpLocks xmlns:a14="http://schemas.microsoft.com/office/drawing/2010/main" noRot="1" noChangeAspect="1" noEditPoints="1" noChangeArrowheads="1" noChangeShapeType="1"/>
                </p14:cNvContentPartPr>
                <p14:nvPr/>
              </p14:nvContentPartPr>
              <p14:xfrm>
                <a:off x="4938713" y="3989388"/>
                <a:ext cx="134937" cy="255587"/>
              </p14:xfrm>
            </p:contentPart>
          </mc:Choice>
          <mc:Fallback>
            <p:pic>
              <p:nvPicPr>
                <p:cNvPr id="167" name="Ink 95"/>
                <p:cNvPicPr>
                  <a:picLocks noRot="1" noChangeAspect="1" noEditPoints="1" noChangeArrowheads="1" noChangeShapeType="1"/>
                </p:cNvPicPr>
                <p:nvPr/>
              </p:nvPicPr>
              <p:blipFill>
                <a:blip r:embed="rId116"/>
                <a:stretch>
                  <a:fillRect/>
                </a:stretch>
              </p:blipFill>
              <p:spPr>
                <a:xfrm>
                  <a:off x="4927558" y="3976050"/>
                  <a:ext cx="159765" cy="282624"/>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8" name="Ink 96"/>
                <p14:cNvContentPartPr>
                  <a14:cpLocks xmlns:a14="http://schemas.microsoft.com/office/drawing/2010/main" noRot="1" noChangeAspect="1" noEditPoints="1" noChangeArrowheads="1" noChangeShapeType="1"/>
                </p14:cNvContentPartPr>
                <p14:nvPr/>
              </p14:nvContentPartPr>
              <p14:xfrm>
                <a:off x="5049838" y="3871913"/>
                <a:ext cx="138112" cy="71437"/>
              </p14:xfrm>
            </p:contentPart>
          </mc:Choice>
          <mc:Fallback>
            <p:pic>
              <p:nvPicPr>
                <p:cNvPr id="168" name="Ink 96"/>
                <p:cNvPicPr>
                  <a:picLocks noRot="1" noChangeAspect="1" noEditPoints="1" noChangeArrowheads="1" noChangeShapeType="1"/>
                </p:cNvPicPr>
                <p:nvPr/>
              </p:nvPicPr>
              <p:blipFill>
                <a:blip r:embed="rId118"/>
                <a:stretch>
                  <a:fillRect/>
                </a:stretch>
              </p:blipFill>
              <p:spPr>
                <a:xfrm>
                  <a:off x="5038688" y="3860728"/>
                  <a:ext cx="153937" cy="89116"/>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9" name="Ink 97"/>
                <p14:cNvContentPartPr>
                  <a14:cpLocks xmlns:a14="http://schemas.microsoft.com/office/drawing/2010/main" noRot="1" noChangeAspect="1" noEditPoints="1" noChangeArrowheads="1" noChangeShapeType="1"/>
                </p14:cNvContentPartPr>
                <p14:nvPr/>
              </p14:nvContentPartPr>
              <p14:xfrm>
                <a:off x="5130800" y="3883025"/>
                <a:ext cx="55563" cy="92075"/>
              </p14:xfrm>
            </p:contentPart>
          </mc:Choice>
          <mc:Fallback>
            <p:pic>
              <p:nvPicPr>
                <p:cNvPr id="169" name="Ink 97"/>
                <p:cNvPicPr>
                  <a:picLocks noRot="1" noChangeAspect="1" noEditPoints="1" noChangeArrowheads="1" noChangeShapeType="1"/>
                </p:cNvPicPr>
                <p:nvPr/>
              </p:nvPicPr>
              <p:blipFill>
                <a:blip r:embed="rId120"/>
                <a:stretch>
                  <a:fillRect/>
                </a:stretch>
              </p:blipFill>
              <p:spPr>
                <a:xfrm>
                  <a:off x="5117895" y="3872235"/>
                  <a:ext cx="72770" cy="112936"/>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0" name="Ink 98"/>
                <p14:cNvContentPartPr>
                  <a14:cpLocks xmlns:a14="http://schemas.microsoft.com/office/drawing/2010/main" noRot="1" noChangeAspect="1" noEditPoints="1" noChangeArrowheads="1" noChangeShapeType="1"/>
                </p14:cNvContentPartPr>
                <p14:nvPr/>
              </p14:nvContentPartPr>
              <p14:xfrm>
                <a:off x="5137150" y="3843338"/>
                <a:ext cx="30163" cy="114300"/>
              </p14:xfrm>
            </p:contentPart>
          </mc:Choice>
          <mc:Fallback>
            <p:pic>
              <p:nvPicPr>
                <p:cNvPr id="170" name="Ink 98"/>
                <p:cNvPicPr>
                  <a:picLocks noRot="1" noChangeAspect="1" noEditPoints="1" noChangeArrowheads="1" noChangeShapeType="1"/>
                </p:cNvPicPr>
                <p:nvPr/>
              </p:nvPicPr>
              <p:blipFill>
                <a:blip r:embed="rId122"/>
                <a:stretch>
                  <a:fillRect/>
                </a:stretch>
              </p:blipFill>
              <p:spPr>
                <a:xfrm>
                  <a:off x="5131699" y="3837946"/>
                  <a:ext cx="42882" cy="123645"/>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1" name="Ink 99"/>
                <p14:cNvContentPartPr>
                  <a14:cpLocks xmlns:a14="http://schemas.microsoft.com/office/drawing/2010/main" noRot="1" noChangeAspect="1" noEditPoints="1" noChangeArrowheads="1" noChangeShapeType="1"/>
                </p14:cNvContentPartPr>
                <p14:nvPr/>
              </p14:nvContentPartPr>
              <p14:xfrm>
                <a:off x="5094288" y="3886200"/>
                <a:ext cx="147637" cy="11113"/>
              </p14:xfrm>
            </p:contentPart>
          </mc:Choice>
          <mc:Fallback>
            <p:pic>
              <p:nvPicPr>
                <p:cNvPr id="171" name="Ink 99"/>
                <p:cNvPicPr>
                  <a:picLocks noRot="1" noChangeAspect="1" noEditPoints="1" noChangeArrowheads="1" noChangeShapeType="1"/>
                </p:cNvPicPr>
                <p:nvPr/>
              </p:nvPicPr>
              <p:blipFill>
                <a:blip r:embed="rId124"/>
                <a:stretch>
                  <a:fillRect/>
                </a:stretch>
              </p:blipFill>
              <p:spPr>
                <a:xfrm>
                  <a:off x="5088166" y="3876879"/>
                  <a:ext cx="156999" cy="236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2" name="Ink 100"/>
                <p14:cNvContentPartPr>
                  <a14:cpLocks xmlns:a14="http://schemas.microsoft.com/office/drawing/2010/main" noRot="1" noChangeAspect="1" noEditPoints="1" noChangeArrowheads="1" noChangeShapeType="1"/>
                </p14:cNvContentPartPr>
                <p14:nvPr/>
              </p14:nvContentPartPr>
              <p14:xfrm>
                <a:off x="5110163" y="4057650"/>
                <a:ext cx="146050" cy="95250"/>
              </p14:xfrm>
            </p:contentPart>
          </mc:Choice>
          <mc:Fallback>
            <p:pic>
              <p:nvPicPr>
                <p:cNvPr id="172" name="Ink 100"/>
                <p:cNvPicPr>
                  <a:picLocks noRot="1" noChangeAspect="1" noEditPoints="1" noChangeArrowheads="1" noChangeShapeType="1"/>
                </p:cNvPicPr>
                <p:nvPr/>
              </p:nvPicPr>
              <p:blipFill>
                <a:blip r:embed="rId126"/>
                <a:stretch>
                  <a:fillRect/>
                </a:stretch>
              </p:blipFill>
              <p:spPr>
                <a:xfrm>
                  <a:off x="5102609" y="4046148"/>
                  <a:ext cx="159360" cy="118973"/>
                </a:xfrm>
                <a:prstGeom prst="rect">
                  <a:avLst/>
                </a:prstGeom>
              </p:spPr>
            </p:pic>
          </mc:Fallback>
        </mc:AlternateContent>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81000"/>
            <a:ext cx="7772400" cy="762000"/>
          </a:xfrm>
        </p:spPr>
        <p:txBody>
          <a:bodyPr/>
          <a:lstStyle/>
          <a:p>
            <a:r>
              <a:rPr lang="en-US" smtClean="0"/>
              <a:t>Commodity Taxes</a:t>
            </a:r>
          </a:p>
        </p:txBody>
      </p:sp>
      <p:sp>
        <p:nvSpPr>
          <p:cNvPr id="263171" name="Rectangle 3"/>
          <p:cNvSpPr>
            <a:spLocks noGrp="1" noChangeArrowheads="1"/>
          </p:cNvSpPr>
          <p:nvPr>
            <p:ph type="body" idx="1"/>
          </p:nvPr>
        </p:nvSpPr>
        <p:spPr>
          <a:xfrm>
            <a:off x="309563" y="1547813"/>
            <a:ext cx="8412162" cy="4454525"/>
          </a:xfrm>
          <a:noFill/>
        </p:spPr>
        <p:txBody>
          <a:bodyPr/>
          <a:lstStyle/>
          <a:p>
            <a:r>
              <a:rPr lang="en-US" sz="2800" smtClean="0"/>
              <a:t>Government sets a tax on transactions.</a:t>
            </a:r>
          </a:p>
          <a:p>
            <a:pPr lvl="1"/>
            <a:r>
              <a:rPr lang="en-US" sz="2400" smtClean="0"/>
              <a:t>Per unit</a:t>
            </a:r>
          </a:p>
          <a:p>
            <a:pPr lvl="1"/>
            <a:r>
              <a:rPr lang="en-US" sz="2400" smtClean="0"/>
              <a:t>Ad valorem</a:t>
            </a:r>
            <a:br>
              <a:rPr lang="en-US" sz="2400" smtClean="0"/>
            </a:br>
            <a:endParaRPr lang="en-US" sz="2400" smtClean="0"/>
          </a:p>
          <a:p>
            <a:r>
              <a:rPr lang="en-US" sz="2800" smtClean="0"/>
              <a:t>Government decides who it will </a:t>
            </a:r>
            <a:r>
              <a:rPr lang="en-US" sz="2800" i="1" smtClean="0">
                <a:solidFill>
                  <a:srgbClr val="FC0128"/>
                </a:solidFill>
              </a:rPr>
              <a:t>collect</a:t>
            </a:r>
            <a:r>
              <a:rPr lang="en-US" sz="2800" smtClean="0"/>
              <a:t> the tax revenue from (the statutory incidence).</a:t>
            </a:r>
            <a:br>
              <a:rPr lang="en-US" sz="2800" smtClean="0"/>
            </a:br>
            <a:endParaRPr lang="en-US" sz="2800" smtClean="0"/>
          </a:p>
          <a:p>
            <a:r>
              <a:rPr lang="en-US" sz="2800" smtClean="0"/>
              <a:t>The market decides who will </a:t>
            </a:r>
            <a:r>
              <a:rPr lang="en-US" sz="2800" i="1" smtClean="0">
                <a:solidFill>
                  <a:srgbClr val="FC0128"/>
                </a:solidFill>
              </a:rPr>
              <a:t>really pay</a:t>
            </a:r>
            <a:r>
              <a:rPr lang="en-US" sz="2800" smtClean="0"/>
              <a:t> the tax (the economic price incidence).</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 calcmode="lin" valueType="num">
                                      <p:cBhvr additive="base">
                                        <p:cTn id="7" dur="500" fill="hold"/>
                                        <p:tgtEl>
                                          <p:spTgt spid="263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317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317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63171">
                                            <p:txEl>
                                              <p:pRg st="1" end="1"/>
                                            </p:txEl>
                                          </p:spTgt>
                                        </p:tgtEl>
                                        <p:attrNameLst>
                                          <p:attrName>style.visibility</p:attrName>
                                        </p:attrNameLst>
                                      </p:cBhvr>
                                      <p:to>
                                        <p:strVal val="visible"/>
                                      </p:to>
                                    </p:set>
                                    <p:anim calcmode="lin" valueType="num">
                                      <p:cBhvr additive="base">
                                        <p:cTn id="13" dur="500" fill="hold"/>
                                        <p:tgtEl>
                                          <p:spTgt spid="263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3171">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317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63171">
                                            <p:txEl>
                                              <p:pRg st="2" end="2"/>
                                            </p:txEl>
                                          </p:spTgt>
                                        </p:tgtEl>
                                        <p:attrNameLst>
                                          <p:attrName>style.visibility</p:attrName>
                                        </p:attrNameLst>
                                      </p:cBhvr>
                                      <p:to>
                                        <p:strVal val="visible"/>
                                      </p:to>
                                    </p:set>
                                    <p:anim calcmode="lin" valueType="num">
                                      <p:cBhvr additive="base">
                                        <p:cTn id="19" dur="500" fill="hold"/>
                                        <p:tgtEl>
                                          <p:spTgt spid="263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3171">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317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63171">
                                            <p:txEl>
                                              <p:pRg st="3" end="3"/>
                                            </p:txEl>
                                          </p:spTgt>
                                        </p:tgtEl>
                                        <p:attrNameLst>
                                          <p:attrName>style.visibility</p:attrName>
                                        </p:attrNameLst>
                                      </p:cBhvr>
                                      <p:to>
                                        <p:strVal val="visible"/>
                                      </p:to>
                                    </p:set>
                                    <p:anim calcmode="lin" valueType="num">
                                      <p:cBhvr additive="base">
                                        <p:cTn id="25" dur="500" fill="hold"/>
                                        <p:tgtEl>
                                          <p:spTgt spid="263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3171">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3171">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63171">
                                            <p:txEl>
                                              <p:pRg st="4" end="4"/>
                                            </p:txEl>
                                          </p:spTgt>
                                        </p:tgtEl>
                                        <p:attrNameLst>
                                          <p:attrName>style.visibility</p:attrName>
                                        </p:attrNameLst>
                                      </p:cBhvr>
                                      <p:to>
                                        <p:strVal val="visible"/>
                                      </p:to>
                                    </p:set>
                                    <p:anim calcmode="lin" valueType="num">
                                      <p:cBhvr additive="base">
                                        <p:cTn id="31" dur="500" fill="hold"/>
                                        <p:tgtEl>
                                          <p:spTgt spid="263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3171">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3171">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bldLvl="2" autoUpdateAnimBg="0"/>
    </p:bldLst>
  </p:timing>
</p:sld>
</file>

<file path=ppt/theme/theme1.xml><?xml version="1.0" encoding="utf-8"?>
<a:theme xmlns:a="http://schemas.openxmlformats.org/drawingml/2006/main" name="1110dl new">
  <a:themeElements>
    <a:clrScheme name="">
      <a:dk1>
        <a:srgbClr val="000000"/>
      </a:dk1>
      <a:lt1>
        <a:srgbClr val="CCFFFF"/>
      </a:lt1>
      <a:dk2>
        <a:srgbClr val="114FFB"/>
      </a:dk2>
      <a:lt2>
        <a:srgbClr val="618FFD"/>
      </a:lt2>
      <a:accent1>
        <a:srgbClr val="8901F3"/>
      </a:accent1>
      <a:accent2>
        <a:srgbClr val="DC0081"/>
      </a:accent2>
      <a:accent3>
        <a:srgbClr val="E2FFFF"/>
      </a:accent3>
      <a:accent4>
        <a:srgbClr val="000000"/>
      </a:accent4>
      <a:accent5>
        <a:srgbClr val="C4AAF8"/>
      </a:accent5>
      <a:accent6>
        <a:srgbClr val="C70074"/>
      </a:accent6>
      <a:hlink>
        <a:srgbClr val="676767"/>
      </a:hlink>
      <a:folHlink>
        <a:srgbClr val="FFFFFF"/>
      </a:folHlink>
    </a:clrScheme>
    <a:fontScheme name="sideb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sidebar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Pages>35</Pages>
  <Words>653</Words>
  <Application>Microsoft Office PowerPoint</Application>
  <PresentationFormat>On-screen Show (4:3)</PresentationFormat>
  <Paragraphs>143</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Monotype Sorts</vt:lpstr>
      <vt:lpstr>Times New Roman</vt:lpstr>
      <vt:lpstr>SimSun</vt:lpstr>
      <vt:lpstr>1110dl new</vt:lpstr>
      <vt:lpstr>Four Classic Government Interventions in Perfectly Competitive Market</vt:lpstr>
      <vt:lpstr>4 Classic Government Interventions</vt:lpstr>
      <vt:lpstr>Price Floors</vt:lpstr>
      <vt:lpstr>Price Floors &amp; Market Surplus</vt:lpstr>
      <vt:lpstr>Price Ceilings</vt:lpstr>
      <vt:lpstr>Price Ceiling &amp; Market Shortage</vt:lpstr>
      <vt:lpstr>Quantity Quota</vt:lpstr>
      <vt:lpstr>Quantity Quotas</vt:lpstr>
      <vt:lpstr>Commodity Taxes</vt:lpstr>
      <vt:lpstr>Economic Price Incidence of a Per Unit Commodity Tax (EPI)</vt:lpstr>
      <vt:lpstr>EPI of a Per Unit Commodity Tax</vt:lpstr>
      <vt:lpstr>EPI of a Per Unit Commodity Tax</vt:lpstr>
      <vt:lpstr>EPI of a Per Unit Commodity Tax</vt:lpstr>
      <vt:lpstr>PowerPoint Presentation</vt:lpstr>
      <vt:lpstr>Final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Possibility Frontier</dc:title>
  <dc:subject>Introductory Microeconomics</dc:subject>
  <dc:creator>John M. Abowd</dc:creator>
  <cp:keywords>production possibility frontier, comparative advantage, opportunity cost</cp:keywords>
  <cp:lastModifiedBy>Wissink</cp:lastModifiedBy>
  <cp:revision>369</cp:revision>
  <cp:lastPrinted>2011-03-24T15:11:55Z</cp:lastPrinted>
  <dcterms:created xsi:type="dcterms:W3CDTF">1995-09-05T23:11:08Z</dcterms:created>
  <dcterms:modified xsi:type="dcterms:W3CDTF">2011-05-11T13:35:13Z</dcterms:modified>
</cp:coreProperties>
</file>