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78" r:id="rId4"/>
    <p:sldId id="258" r:id="rId5"/>
  </p:sldIdLst>
  <p:sldSz cx="38404800" cy="32918400"/>
  <p:notesSz cx="6858000" cy="9144000"/>
  <p:defaultTextStyle>
    <a:defPPr>
      <a:defRPr lang="en-US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2322"/>
    <a:srgbClr val="64666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 autoAdjust="0"/>
    <p:restoredTop sz="94660"/>
  </p:normalViewPr>
  <p:slideViewPr>
    <p:cSldViewPr snapToGrid="0">
      <p:cViewPr varScale="1">
        <p:scale>
          <a:sx n="26" d="100"/>
          <a:sy n="26" d="100"/>
        </p:scale>
        <p:origin x="267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7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6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9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7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6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D516-ABE7-4040-ABDD-95F8A855D7D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2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kovira.ece.cornell.edu/meng-poster-link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kovira.ece.cornell.edu/meng-poster-links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skovira.ece.cornell.edu/meng-poster-link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skovira.ece.cornell.edu/meng-poster-links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509" y="7665862"/>
            <a:ext cx="30445364" cy="15443520"/>
          </a:xfrm>
        </p:spPr>
        <p:txBody>
          <a:bodyPr>
            <a:normAutofit/>
          </a:bodyPr>
          <a:lstStyle/>
          <a:p>
            <a:r>
              <a:rPr lang="en-US" b="1" dirty="0"/>
              <a:t>Poster Creation</a:t>
            </a:r>
            <a:r>
              <a:rPr lang="en-US" dirty="0"/>
              <a:t>: Use </a:t>
            </a:r>
            <a:r>
              <a:rPr lang="en-US" dirty="0" err="1"/>
              <a:t>Powerpoint</a:t>
            </a:r>
            <a:r>
              <a:rPr lang="en-US" dirty="0"/>
              <a:t> to create poster.</a:t>
            </a:r>
          </a:p>
          <a:p>
            <a:r>
              <a:rPr lang="en-US" b="1" dirty="0"/>
              <a:t>Save as pdf </a:t>
            </a:r>
            <a:r>
              <a:rPr lang="en-US" dirty="0"/>
              <a:t>for submission and printing.</a:t>
            </a:r>
          </a:p>
          <a:p>
            <a:r>
              <a:rPr lang="en-US" dirty="0"/>
              <a:t>Poster Size:  42 inches wide (max) by 36 inches high.</a:t>
            </a:r>
          </a:p>
          <a:p>
            <a:r>
              <a:rPr lang="en-US" dirty="0"/>
              <a:t>Suggested Font Choices and Sizes:</a:t>
            </a:r>
          </a:p>
          <a:p>
            <a:r>
              <a:rPr lang="en-US" dirty="0"/>
              <a:t>Title: Helvetica, 100-144 points</a:t>
            </a:r>
          </a:p>
          <a:p>
            <a:r>
              <a:rPr lang="en-US" sz="9600" dirty="0"/>
              <a:t>Section Headings: Helvetica, 72-84 points</a:t>
            </a:r>
          </a:p>
          <a:p>
            <a:r>
              <a:rPr lang="en-US" sz="7200" dirty="0"/>
              <a:t>Main Content: Times, 18-24 points, 1.2 –1.5 spaced</a:t>
            </a:r>
          </a:p>
          <a:p>
            <a:r>
              <a:rPr lang="en-US" sz="5400" dirty="0"/>
              <a:t>Acknowledgements and References: Times, 10-16 points, single spaced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92200" y="23109382"/>
            <a:ext cx="19585435" cy="216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at</a:t>
            </a:r>
          </a:p>
          <a:p>
            <a:r>
              <a:rPr lang="en-US" dirty="0">
                <a:hlinkClick r:id="rId2"/>
              </a:rPr>
              <a:t>http://skovira.ece.cornell.edu/meng-poster-links/</a:t>
            </a:r>
            <a:r>
              <a:rPr lang="en-US" dirty="0"/>
              <a:t>  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AFC45254-1567-9149-BCB4-04A80EF86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4671" y="4056470"/>
            <a:ext cx="24019037" cy="1313557"/>
          </a:xfrm>
        </p:spPr>
        <p:txBody>
          <a:bodyPr>
            <a:normAutofit fontScale="90000"/>
          </a:bodyPr>
          <a:lstStyle/>
          <a:p>
            <a:br>
              <a:rPr lang="en-US" sz="10000" dirty="0"/>
            </a:br>
            <a:r>
              <a:rPr lang="en-US" sz="8000" dirty="0"/>
              <a:t>Author(s): Name1, Name2    Advisor(s): Name1, Helvetica 80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103EBA-0523-FB4A-ABF6-3766B547A1DF}"/>
              </a:ext>
            </a:extLst>
          </p:cNvPr>
          <p:cNvSpPr txBox="1"/>
          <p:nvPr/>
        </p:nvSpPr>
        <p:spPr>
          <a:xfrm>
            <a:off x="2521526" y="2717122"/>
            <a:ext cx="32925326" cy="156966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Title Helvetica, size 100-144, bold: My Excellent Project</a:t>
            </a:r>
            <a:endParaRPr lang="en-US" b="1" dirty="0"/>
          </a:p>
        </p:txBody>
      </p:sp>
      <p:pic>
        <p:nvPicPr>
          <p:cNvPr id="4" name="Picture 3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75132B15-E5C6-7C9B-2D61-D96D52E2D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8919" y="518879"/>
            <a:ext cx="11704321" cy="184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0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B97EA4-5542-984E-9862-9033F1960A87}"/>
              </a:ext>
            </a:extLst>
          </p:cNvPr>
          <p:cNvSpPr/>
          <p:nvPr/>
        </p:nvSpPr>
        <p:spPr>
          <a:xfrm>
            <a:off x="0" y="0"/>
            <a:ext cx="38404800" cy="2539999"/>
          </a:xfrm>
          <a:prstGeom prst="rect">
            <a:avLst/>
          </a:prstGeom>
          <a:solidFill>
            <a:srgbClr val="AC2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C232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4671" y="4056470"/>
            <a:ext cx="24019037" cy="1313557"/>
          </a:xfrm>
        </p:spPr>
        <p:txBody>
          <a:bodyPr>
            <a:normAutofit fontScale="90000"/>
          </a:bodyPr>
          <a:lstStyle/>
          <a:p>
            <a:br>
              <a:rPr lang="en-US" sz="10000" dirty="0"/>
            </a:br>
            <a:r>
              <a:rPr lang="en-US" sz="8000" dirty="0"/>
              <a:t>Author(s): Name1, Name2    Advisor(s): Name1, Helvetica 80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509" y="7665862"/>
            <a:ext cx="30445364" cy="15443520"/>
          </a:xfrm>
        </p:spPr>
        <p:txBody>
          <a:bodyPr>
            <a:normAutofit/>
          </a:bodyPr>
          <a:lstStyle/>
          <a:p>
            <a:r>
              <a:rPr lang="en-US" b="1" dirty="0"/>
              <a:t>Poster Creation</a:t>
            </a:r>
            <a:r>
              <a:rPr lang="en-US" dirty="0"/>
              <a:t>: Use </a:t>
            </a:r>
            <a:r>
              <a:rPr lang="en-US" dirty="0" err="1"/>
              <a:t>Powerpoint</a:t>
            </a:r>
            <a:r>
              <a:rPr lang="en-US" dirty="0"/>
              <a:t> to create poster.</a:t>
            </a:r>
          </a:p>
          <a:p>
            <a:r>
              <a:rPr lang="en-US" b="1" dirty="0"/>
              <a:t>Save as pdf </a:t>
            </a:r>
            <a:r>
              <a:rPr lang="en-US" dirty="0"/>
              <a:t>for submission and printing.</a:t>
            </a:r>
          </a:p>
          <a:p>
            <a:r>
              <a:rPr lang="en-US" dirty="0"/>
              <a:t>Poster Size:  42 inches wide (max) by 36 inches high.</a:t>
            </a:r>
          </a:p>
          <a:p>
            <a:r>
              <a:rPr lang="en-US" dirty="0"/>
              <a:t>Suggested Font Choices and Sizes:</a:t>
            </a:r>
          </a:p>
          <a:p>
            <a:r>
              <a:rPr lang="en-US" dirty="0"/>
              <a:t>Title: Helvetica, 100-144 points</a:t>
            </a:r>
          </a:p>
          <a:p>
            <a:r>
              <a:rPr lang="en-US" sz="9600" dirty="0"/>
              <a:t>Section Headings: Helvetica, 72-84 points</a:t>
            </a:r>
          </a:p>
          <a:p>
            <a:r>
              <a:rPr lang="en-US" sz="7200" dirty="0"/>
              <a:t>Main Content: Times, 18-24 points, 1.2 –1.5 spaced</a:t>
            </a:r>
          </a:p>
          <a:p>
            <a:r>
              <a:rPr lang="en-US" sz="5400" dirty="0"/>
              <a:t>Acknowledgements and References: Times, 10-16 points, single spaced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1526" y="2717122"/>
            <a:ext cx="32925326" cy="156966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Title Helvetica, size 100-144, Another Excellent Project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192200" y="23109382"/>
            <a:ext cx="20801508" cy="216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at</a:t>
            </a:r>
          </a:p>
          <a:p>
            <a:r>
              <a:rPr lang="en-US" dirty="0">
                <a:hlinkClick r:id="rId2"/>
              </a:rPr>
              <a:t>http://skovira.ece.cornell.edu/meng-poster-links/</a:t>
            </a:r>
            <a:r>
              <a:rPr lang="en-US" dirty="0"/>
              <a:t> </a:t>
            </a:r>
          </a:p>
        </p:txBody>
      </p:sp>
      <p:pic>
        <p:nvPicPr>
          <p:cNvPr id="8" name="Picture 7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3A1340DF-6924-6A4F-EFF2-F3001D6A09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82" y="421287"/>
            <a:ext cx="11704321" cy="1848051"/>
          </a:xfrm>
          <a:prstGeom prst="rect">
            <a:avLst/>
          </a:prstGeom>
        </p:spPr>
      </p:pic>
      <p:pic>
        <p:nvPicPr>
          <p:cNvPr id="15" name="Picture 14" descr="A picture containing text, symbol, emblem, logo&#10;&#10;Description automatically generated">
            <a:extLst>
              <a:ext uri="{FF2B5EF4-FFF2-40B4-BE49-F238E27FC236}">
                <a16:creationId xmlns:a16="http://schemas.microsoft.com/office/drawing/2014/main" id="{FC52C6BE-1A17-451F-FA6D-F4134E9D15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7868" y="345974"/>
            <a:ext cx="1848050" cy="18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1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509" y="7665862"/>
            <a:ext cx="30445364" cy="15443520"/>
          </a:xfrm>
        </p:spPr>
        <p:txBody>
          <a:bodyPr>
            <a:normAutofit/>
          </a:bodyPr>
          <a:lstStyle/>
          <a:p>
            <a:r>
              <a:rPr lang="en-US" b="1" dirty="0"/>
              <a:t>Poster Creation</a:t>
            </a:r>
            <a:r>
              <a:rPr lang="en-US" dirty="0"/>
              <a:t>: Use </a:t>
            </a:r>
            <a:r>
              <a:rPr lang="en-US" dirty="0" err="1"/>
              <a:t>Powerpoint</a:t>
            </a:r>
            <a:r>
              <a:rPr lang="en-US" dirty="0"/>
              <a:t> to create poster.</a:t>
            </a:r>
          </a:p>
          <a:p>
            <a:r>
              <a:rPr lang="en-US" b="1" dirty="0"/>
              <a:t>Save as pdf </a:t>
            </a:r>
            <a:r>
              <a:rPr lang="en-US" dirty="0"/>
              <a:t>for submission and printing.</a:t>
            </a:r>
          </a:p>
          <a:p>
            <a:r>
              <a:rPr lang="en-US" dirty="0"/>
              <a:t>Poster Size:  42 inches wide (max) by 36 inches high.</a:t>
            </a:r>
          </a:p>
          <a:p>
            <a:r>
              <a:rPr lang="en-US" dirty="0"/>
              <a:t>Suggested Font Choices and Sizes:</a:t>
            </a:r>
          </a:p>
          <a:p>
            <a:r>
              <a:rPr lang="en-US" dirty="0"/>
              <a:t>Title: Helvetica, 100-144 points</a:t>
            </a:r>
          </a:p>
          <a:p>
            <a:r>
              <a:rPr lang="en-US" sz="9600" dirty="0"/>
              <a:t>Section Headings: Helvetica, 72-84 points</a:t>
            </a:r>
          </a:p>
          <a:p>
            <a:r>
              <a:rPr lang="en-US" sz="7200" dirty="0"/>
              <a:t>Main Content: Times, 18-24 points, 1.2 –1.5 spaced</a:t>
            </a:r>
          </a:p>
          <a:p>
            <a:r>
              <a:rPr lang="en-US" sz="5400" dirty="0"/>
              <a:t>Acknowledgements and References: Times, 10-16 points, single spaced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92200" y="23109382"/>
            <a:ext cx="18551765" cy="216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at</a:t>
            </a:r>
          </a:p>
          <a:p>
            <a:r>
              <a:rPr lang="en-US" dirty="0">
                <a:hlinkClick r:id="rId2"/>
              </a:rPr>
              <a:t>http://skovira.ece.cornell.edu/meng-poster-links/</a:t>
            </a:r>
            <a:r>
              <a:rPr lang="en-US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1814DB-7C43-B444-8556-EE0AFC84CD27}"/>
              </a:ext>
            </a:extLst>
          </p:cNvPr>
          <p:cNvSpPr/>
          <p:nvPr/>
        </p:nvSpPr>
        <p:spPr>
          <a:xfrm>
            <a:off x="0" y="30378401"/>
            <a:ext cx="38404800" cy="2539999"/>
          </a:xfrm>
          <a:prstGeom prst="rect">
            <a:avLst/>
          </a:prstGeom>
          <a:solidFill>
            <a:srgbClr val="AC2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666033D-FDBB-E84A-BB54-2DEBCF65BE27}"/>
              </a:ext>
            </a:extLst>
          </p:cNvPr>
          <p:cNvSpPr txBox="1">
            <a:spLocks/>
          </p:cNvSpPr>
          <p:nvPr/>
        </p:nvSpPr>
        <p:spPr>
          <a:xfrm>
            <a:off x="6974671" y="2027533"/>
            <a:ext cx="24019037" cy="13135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38404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10000"/>
            </a:br>
            <a:r>
              <a:rPr lang="en-US" sz="8000"/>
              <a:t>Author(s): Name1, Name2    Advisor(s): Name1, Helvetica 80</a:t>
            </a:r>
            <a:endParaRPr lang="en-US" sz="8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4F5920-8C21-8540-B832-B50C924B9769}"/>
              </a:ext>
            </a:extLst>
          </p:cNvPr>
          <p:cNvSpPr txBox="1"/>
          <p:nvPr/>
        </p:nvSpPr>
        <p:spPr>
          <a:xfrm>
            <a:off x="2521526" y="583626"/>
            <a:ext cx="32925326" cy="156966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Title Helvetica, size 100-144, bold: Great Project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976C64-82DD-2748-9699-FDDA101CF2C0}"/>
              </a:ext>
            </a:extLst>
          </p:cNvPr>
          <p:cNvSpPr txBox="1"/>
          <p:nvPr/>
        </p:nvSpPr>
        <p:spPr>
          <a:xfrm>
            <a:off x="185652" y="140470"/>
            <a:ext cx="5257800" cy="5257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1230" b="-21230"/>
            </a:stretch>
          </a:blip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C92700-F4EF-0942-B3B6-8B4AC8DE11D2}"/>
              </a:ext>
            </a:extLst>
          </p:cNvPr>
          <p:cNvSpPr txBox="1"/>
          <p:nvPr/>
        </p:nvSpPr>
        <p:spPr>
          <a:xfrm>
            <a:off x="10488177" y="3832134"/>
            <a:ext cx="16992024" cy="1129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Optional picture/image areas, do not use these!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70DFA-8E89-AE4D-B80E-954197096902}"/>
              </a:ext>
            </a:extLst>
          </p:cNvPr>
          <p:cNvSpPr txBox="1"/>
          <p:nvPr/>
        </p:nvSpPr>
        <p:spPr>
          <a:xfrm>
            <a:off x="32925326" y="140470"/>
            <a:ext cx="5257800" cy="5262979"/>
          </a:xfrm>
          <a:prstGeom prst="rect">
            <a:avLst/>
          </a:prstGeom>
          <a:noFill/>
          <a:ln>
            <a:solidFill>
              <a:srgbClr val="AC232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 </a:t>
            </a:r>
            <a:r>
              <a:rPr lang="en-US" sz="4800" dirty="0"/>
              <a:t> </a:t>
            </a:r>
          </a:p>
          <a:p>
            <a:pPr algn="ctr"/>
            <a:r>
              <a:rPr lang="en-US" sz="5400" dirty="0">
                <a:solidFill>
                  <a:srgbClr val="AC2322"/>
                </a:solidFill>
              </a:rPr>
              <a:t>Replace left image and this box with image or text.</a:t>
            </a:r>
          </a:p>
          <a:p>
            <a:endParaRPr lang="en-US" sz="7200" dirty="0"/>
          </a:p>
        </p:txBody>
      </p:sp>
      <p:pic>
        <p:nvPicPr>
          <p:cNvPr id="2" name="Picture 1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74D0DF85-F070-C71E-B25A-7BC40E1BCE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510" y="30724374"/>
            <a:ext cx="11704321" cy="1848051"/>
          </a:xfrm>
          <a:prstGeom prst="rect">
            <a:avLst/>
          </a:prstGeom>
        </p:spPr>
      </p:pic>
      <p:pic>
        <p:nvPicPr>
          <p:cNvPr id="4" name="Picture 3" descr="A picture containing text, symbol, emblem, logo&#10;&#10;Description automatically generated">
            <a:extLst>
              <a:ext uri="{FF2B5EF4-FFF2-40B4-BE49-F238E27FC236}">
                <a16:creationId xmlns:a16="http://schemas.microsoft.com/office/drawing/2014/main" id="{224866BD-2703-72F7-EFC3-32C64818A2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4226" y="30724375"/>
            <a:ext cx="1848050" cy="18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1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443452" y="157056"/>
            <a:ext cx="32622750" cy="5254343"/>
          </a:xfrm>
          <a:prstGeom prst="rect">
            <a:avLst/>
          </a:prstGeom>
          <a:solidFill>
            <a:srgbClr val="AC2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509" y="7665862"/>
            <a:ext cx="30445364" cy="15443520"/>
          </a:xfrm>
        </p:spPr>
        <p:txBody>
          <a:bodyPr>
            <a:normAutofit/>
          </a:bodyPr>
          <a:lstStyle/>
          <a:p>
            <a:r>
              <a:rPr lang="en-US" b="1" dirty="0"/>
              <a:t>Poster Creation</a:t>
            </a:r>
            <a:r>
              <a:rPr lang="en-US" dirty="0"/>
              <a:t>: Use </a:t>
            </a:r>
            <a:r>
              <a:rPr lang="en-US" dirty="0" err="1"/>
              <a:t>Powerpoint</a:t>
            </a:r>
            <a:r>
              <a:rPr lang="en-US" dirty="0"/>
              <a:t> to create poster.</a:t>
            </a:r>
          </a:p>
          <a:p>
            <a:r>
              <a:rPr lang="en-US" b="1" dirty="0"/>
              <a:t>Save as pdf </a:t>
            </a:r>
            <a:r>
              <a:rPr lang="en-US" dirty="0"/>
              <a:t>for submission and printing.</a:t>
            </a:r>
          </a:p>
          <a:p>
            <a:r>
              <a:rPr lang="en-US" dirty="0"/>
              <a:t>Poster Size:  42 inches wide (max) by 36 inches high.</a:t>
            </a:r>
          </a:p>
          <a:p>
            <a:r>
              <a:rPr lang="en-US" dirty="0"/>
              <a:t>Suggested Font Choices and Sizes:</a:t>
            </a:r>
          </a:p>
          <a:p>
            <a:r>
              <a:rPr lang="en-US" dirty="0"/>
              <a:t>Title: Helvetica, 100-144 points</a:t>
            </a:r>
          </a:p>
          <a:p>
            <a:r>
              <a:rPr lang="en-US" sz="9600" dirty="0"/>
              <a:t>Section Headings: Helvetica, 72-84 points</a:t>
            </a:r>
          </a:p>
          <a:p>
            <a:r>
              <a:rPr lang="en-US" sz="7200" dirty="0"/>
              <a:t>Main Content: Times, 18-24 points, 1.2 –1.5 spaced</a:t>
            </a:r>
          </a:p>
          <a:p>
            <a:r>
              <a:rPr lang="en-US" sz="5400" dirty="0"/>
              <a:t>Acknowledgements and References: Times, 10-16 points, single spaced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92200" y="23109382"/>
            <a:ext cx="18869817" cy="216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at</a:t>
            </a:r>
          </a:p>
          <a:p>
            <a:r>
              <a:rPr lang="en-US" dirty="0">
                <a:hlinkClick r:id="rId2"/>
              </a:rPr>
              <a:t>http://skovira.ece.cornell.edu/meng-poster-links/</a:t>
            </a:r>
            <a:r>
              <a:rPr lang="en-US" dirty="0"/>
              <a:t>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5E0D552-4AAD-634E-9733-F6DD6D7D71AC}"/>
              </a:ext>
            </a:extLst>
          </p:cNvPr>
          <p:cNvSpPr txBox="1">
            <a:spLocks/>
          </p:cNvSpPr>
          <p:nvPr/>
        </p:nvSpPr>
        <p:spPr>
          <a:xfrm>
            <a:off x="6974671" y="2027533"/>
            <a:ext cx="24019037" cy="13135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38404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10000">
                <a:solidFill>
                  <a:schemeClr val="bg1"/>
                </a:solidFill>
              </a:rPr>
            </a:br>
            <a:r>
              <a:rPr lang="en-US" sz="8000">
                <a:solidFill>
                  <a:schemeClr val="bg1"/>
                </a:solidFill>
              </a:rPr>
              <a:t>Author(s): Name1, Name2    Advisor(s): Name1, Helvetica 80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0739C0-15F8-2549-BD40-C891565B34EB}"/>
              </a:ext>
            </a:extLst>
          </p:cNvPr>
          <p:cNvSpPr txBox="1"/>
          <p:nvPr/>
        </p:nvSpPr>
        <p:spPr>
          <a:xfrm>
            <a:off x="2521526" y="583626"/>
            <a:ext cx="32925326" cy="156966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Title Helvetica, size 100-144, bold: Great Project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AEA382-62FD-034D-A897-E682E15402D0}"/>
              </a:ext>
            </a:extLst>
          </p:cNvPr>
          <p:cNvSpPr txBox="1"/>
          <p:nvPr/>
        </p:nvSpPr>
        <p:spPr>
          <a:xfrm>
            <a:off x="185652" y="140470"/>
            <a:ext cx="5257800" cy="5257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1230" b="-21230"/>
            </a:stretch>
          </a:blip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EC6D22-7354-3C4E-9D73-68F50EBA7356}"/>
              </a:ext>
            </a:extLst>
          </p:cNvPr>
          <p:cNvSpPr txBox="1"/>
          <p:nvPr/>
        </p:nvSpPr>
        <p:spPr>
          <a:xfrm>
            <a:off x="10488177" y="3832134"/>
            <a:ext cx="16992024" cy="1129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Optional picture/image areas, do not use these!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51E88D-7C90-6640-93DA-39DA0F65C859}"/>
              </a:ext>
            </a:extLst>
          </p:cNvPr>
          <p:cNvSpPr txBox="1">
            <a:spLocks/>
          </p:cNvSpPr>
          <p:nvPr/>
        </p:nvSpPr>
        <p:spPr>
          <a:xfrm>
            <a:off x="33289138" y="583626"/>
            <a:ext cx="4407408" cy="440120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Replace left image and this box with image or text.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2" name="Picture 1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10D2487D-FE74-270F-89D8-0C2450D00C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" y="30486723"/>
            <a:ext cx="11704321" cy="1848051"/>
          </a:xfrm>
          <a:prstGeom prst="rect">
            <a:avLst/>
          </a:prstGeom>
        </p:spPr>
      </p:pic>
      <p:pic>
        <p:nvPicPr>
          <p:cNvPr id="6" name="Picture 5" descr="A red logo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CC648AA4-8AD5-2F6C-84BC-552685D04C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126" y="30288530"/>
            <a:ext cx="2244435" cy="224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9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497</Words>
  <Application>Microsoft Macintosh PowerPoint</Application>
  <PresentationFormat>Custom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Author(s): Name1, Name2    Advisor(s): Name1, Helvetica 80</vt:lpstr>
      <vt:lpstr> Author(s): Name1, Name2    Advisor(s): Name1, Helvetica 80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Helvetica, 100-144 Second line of title (if necessary) Author(s): Name1, Helvetica 80 Advisor(s): Name1, Helvetica 80</dc:title>
  <dc:creator>Bruce Robert Land</dc:creator>
  <cp:lastModifiedBy>Joseph Skovira</cp:lastModifiedBy>
  <cp:revision>27</cp:revision>
  <dcterms:created xsi:type="dcterms:W3CDTF">2018-04-18T14:05:10Z</dcterms:created>
  <dcterms:modified xsi:type="dcterms:W3CDTF">2024-03-26T18:23:14Z</dcterms:modified>
</cp:coreProperties>
</file>